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8" r:id="rId5"/>
    <p:sldId id="267" r:id="rId6"/>
    <p:sldId id="285" r:id="rId7"/>
    <p:sldId id="282" r:id="rId8"/>
    <p:sldId id="283" r:id="rId9"/>
    <p:sldId id="288" r:id="rId10"/>
    <p:sldId id="287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C156E-2243-8BEC-A470-A0030D395D43}" v="15" dt="2024-06-03T08:57:32.693"/>
    <p1510:client id="{35D1F799-708D-42BE-8030-DCA4AA2EA8FA}" v="17" dt="2024-06-03T14:02:28.553"/>
    <p1510:client id="{477FC9ED-6BE7-FF03-9C77-A9F2923F67A1}" v="17" dt="2024-06-02T17:52:16.498"/>
    <p1510:client id="{5B34CB08-A187-BEF5-1A27-7DFE1135D71B}" v="97" dt="2024-06-03T06:35:52.301"/>
    <p1510:client id="{D8D564D8-0159-4482-AB1D-B7F5B5B9C59C}" v="12" dt="2024-06-03T13:22:18.238"/>
    <p1510:client id="{DD62BA84-069C-0E7A-CD09-8708D1E934A0}" v="16" dt="2024-06-03T12:59:42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A NĀKMANE" userId="S::santa.nakmane@bauska.lv::e61c7f62-2742-4a89-979d-96fe5cd9cb33" providerId="AD" clId="Web-{28EC156E-2243-8BEC-A470-A0030D395D43}"/>
    <pc:docChg chg="modSld">
      <pc:chgData name="SANTA NĀKMANE" userId="S::santa.nakmane@bauska.lv::e61c7f62-2742-4a89-979d-96fe5cd9cb33" providerId="AD" clId="Web-{28EC156E-2243-8BEC-A470-A0030D395D43}" dt="2024-06-03T08:57:32.693" v="14" actId="1076"/>
      <pc:docMkLst>
        <pc:docMk/>
      </pc:docMkLst>
      <pc:sldChg chg="addSp delSp modSp">
        <pc:chgData name="SANTA NĀKMANE" userId="S::santa.nakmane@bauska.lv::e61c7f62-2742-4a89-979d-96fe5cd9cb33" providerId="AD" clId="Web-{28EC156E-2243-8BEC-A470-A0030D395D43}" dt="2024-06-03T08:57:32.693" v="14" actId="1076"/>
        <pc:sldMkLst>
          <pc:docMk/>
          <pc:sldMk cId="3906338536" sldId="285"/>
        </pc:sldMkLst>
        <pc:spChg chg="mod">
          <ac:chgData name="SANTA NĀKMANE" userId="S::santa.nakmane@bauska.lv::e61c7f62-2742-4a89-979d-96fe5cd9cb33" providerId="AD" clId="Web-{28EC156E-2243-8BEC-A470-A0030D395D43}" dt="2024-06-03T08:56:53.412" v="9" actId="1076"/>
          <ac:spMkLst>
            <pc:docMk/>
            <pc:sldMk cId="3906338536" sldId="285"/>
            <ac:spMk id="2" creationId="{A3FD2CAA-C67E-49CC-A7DE-C3F3087B8F48}"/>
          </ac:spMkLst>
        </pc:spChg>
        <pc:picChg chg="add mod">
          <ac:chgData name="SANTA NĀKMANE" userId="S::santa.nakmane@bauska.lv::e61c7f62-2742-4a89-979d-96fe5cd9cb33" providerId="AD" clId="Web-{28EC156E-2243-8BEC-A470-A0030D395D43}" dt="2024-06-03T08:57:32.693" v="14" actId="1076"/>
          <ac:picMkLst>
            <pc:docMk/>
            <pc:sldMk cId="3906338536" sldId="285"/>
            <ac:picMk id="3" creationId="{6C14DB83-7F54-EC11-81F5-1D5058453AB4}"/>
          </ac:picMkLst>
        </pc:picChg>
        <pc:picChg chg="mod">
          <ac:chgData name="SANTA NĀKMANE" userId="S::santa.nakmane@bauska.lv::e61c7f62-2742-4a89-979d-96fe5cd9cb33" providerId="AD" clId="Web-{28EC156E-2243-8BEC-A470-A0030D395D43}" dt="2024-06-03T08:57:26.584" v="13" actId="1076"/>
          <ac:picMkLst>
            <pc:docMk/>
            <pc:sldMk cId="3906338536" sldId="285"/>
            <ac:picMk id="5" creationId="{9E633B90-6C53-FF32-A93C-24CD7723255D}"/>
          </ac:picMkLst>
        </pc:picChg>
        <pc:picChg chg="mod">
          <ac:chgData name="SANTA NĀKMANE" userId="S::santa.nakmane@bauska.lv::e61c7f62-2742-4a89-979d-96fe5cd9cb33" providerId="AD" clId="Web-{28EC156E-2243-8BEC-A470-A0030D395D43}" dt="2024-06-03T08:57:09.475" v="12" actId="1076"/>
          <ac:picMkLst>
            <pc:docMk/>
            <pc:sldMk cId="3906338536" sldId="285"/>
            <ac:picMk id="6" creationId="{357AFB35-584F-6187-804A-F3F60F779E7F}"/>
          </ac:picMkLst>
        </pc:picChg>
        <pc:picChg chg="del">
          <ac:chgData name="SANTA NĀKMANE" userId="S::santa.nakmane@bauska.lv::e61c7f62-2742-4a89-979d-96fe5cd9cb33" providerId="AD" clId="Web-{28EC156E-2243-8BEC-A470-A0030D395D43}" dt="2024-06-03T08:55:49.459" v="0"/>
          <ac:picMkLst>
            <pc:docMk/>
            <pc:sldMk cId="3906338536" sldId="285"/>
            <ac:picMk id="7" creationId="{41DE156B-FB6C-0EB3-6725-2591D2C83314}"/>
          </ac:picMkLst>
        </pc:picChg>
      </pc:sldChg>
    </pc:docChg>
  </pc:docChgLst>
  <pc:docChgLst>
    <pc:chgData name="LĪGA KĻAVIŅA" userId="S::liga.klavina@bauska.lv::f33d6437-a42e-456e-a0aa-1d0daee8e819" providerId="AD" clId="Web-{D8D564D8-0159-4482-AB1D-B7F5B5B9C59C}"/>
    <pc:docChg chg="addSld modSld">
      <pc:chgData name="LĪGA KĻAVIŅA" userId="S::liga.klavina@bauska.lv::f33d6437-a42e-456e-a0aa-1d0daee8e819" providerId="AD" clId="Web-{D8D564D8-0159-4482-AB1D-B7F5B5B9C59C}" dt="2024-06-03T13:22:18.238" v="11" actId="14100"/>
      <pc:docMkLst>
        <pc:docMk/>
      </pc:docMkLst>
      <pc:sldChg chg="modSp">
        <pc:chgData name="LĪGA KĻAVIŅA" userId="S::liga.klavina@bauska.lv::f33d6437-a42e-456e-a0aa-1d0daee8e819" providerId="AD" clId="Web-{D8D564D8-0159-4482-AB1D-B7F5B5B9C59C}" dt="2024-06-03T13:22:18.238" v="11" actId="14100"/>
        <pc:sldMkLst>
          <pc:docMk/>
          <pc:sldMk cId="407688775" sldId="283"/>
        </pc:sldMkLst>
        <pc:spChg chg="mod">
          <ac:chgData name="LĪGA KĻAVIŅA" userId="S::liga.klavina@bauska.lv::f33d6437-a42e-456e-a0aa-1d0daee8e819" providerId="AD" clId="Web-{D8D564D8-0159-4482-AB1D-B7F5B5B9C59C}" dt="2024-06-03T13:20:15.844" v="5" actId="1076"/>
          <ac:spMkLst>
            <pc:docMk/>
            <pc:sldMk cId="407688775" sldId="283"/>
            <ac:spMk id="6" creationId="{A59D5875-CBCB-40A5-A392-7DE257DC39CA}"/>
          </ac:spMkLst>
        </pc:spChg>
        <pc:spChg chg="mod">
          <ac:chgData name="LĪGA KĻAVIŅA" userId="S::liga.klavina@bauska.lv::f33d6437-a42e-456e-a0aa-1d0daee8e819" providerId="AD" clId="Web-{D8D564D8-0159-4482-AB1D-B7F5B5B9C59C}" dt="2024-06-03T13:20:03.969" v="4" actId="1076"/>
          <ac:spMkLst>
            <pc:docMk/>
            <pc:sldMk cId="407688775" sldId="283"/>
            <ac:spMk id="7" creationId="{0AF373EC-7EF5-4C16-83E3-6A365436003C}"/>
          </ac:spMkLst>
        </pc:spChg>
        <pc:picChg chg="mod modCrop">
          <ac:chgData name="LĪGA KĻAVIŅA" userId="S::liga.klavina@bauska.lv::f33d6437-a42e-456e-a0aa-1d0daee8e819" providerId="AD" clId="Web-{D8D564D8-0159-4482-AB1D-B7F5B5B9C59C}" dt="2024-06-03T13:22:18.238" v="11" actId="14100"/>
          <ac:picMkLst>
            <pc:docMk/>
            <pc:sldMk cId="407688775" sldId="283"/>
            <ac:picMk id="4" creationId="{2671CBA6-36B8-459B-B0B7-D3D3EE055734}"/>
          </ac:picMkLst>
        </pc:picChg>
      </pc:sldChg>
      <pc:sldChg chg="add replId">
        <pc:chgData name="LĪGA KĻAVIŅA" userId="S::liga.klavina@bauska.lv::f33d6437-a42e-456e-a0aa-1d0daee8e819" providerId="AD" clId="Web-{D8D564D8-0159-4482-AB1D-B7F5B5B9C59C}" dt="2024-06-03T13:20:47.392" v="6"/>
        <pc:sldMkLst>
          <pc:docMk/>
          <pc:sldMk cId="1082166260" sldId="286"/>
        </pc:sldMkLst>
      </pc:sldChg>
    </pc:docChg>
  </pc:docChgLst>
  <pc:docChgLst>
    <pc:chgData name="Inita Nagņibeda" userId="S::inita.nagnibeda@bauska.lv::adab0c1e-7ca5-494c-bc52-37b26b8ecb3c" providerId="AD" clId="Web-{DD62BA84-069C-0E7A-CD09-8708D1E934A0}"/>
    <pc:docChg chg="modSld">
      <pc:chgData name="Inita Nagņibeda" userId="S::inita.nagnibeda@bauska.lv::adab0c1e-7ca5-494c-bc52-37b26b8ecb3c" providerId="AD" clId="Web-{DD62BA84-069C-0E7A-CD09-8708D1E934A0}" dt="2024-06-03T12:59:40.065" v="7" actId="20577"/>
      <pc:docMkLst>
        <pc:docMk/>
      </pc:docMkLst>
      <pc:sldChg chg="modSp">
        <pc:chgData name="Inita Nagņibeda" userId="S::inita.nagnibeda@bauska.lv::adab0c1e-7ca5-494c-bc52-37b26b8ecb3c" providerId="AD" clId="Web-{DD62BA84-069C-0E7A-CD09-8708D1E934A0}" dt="2024-06-03T12:59:40.065" v="7" actId="20577"/>
        <pc:sldMkLst>
          <pc:docMk/>
          <pc:sldMk cId="1804522743" sldId="282"/>
        </pc:sldMkLst>
        <pc:spChg chg="mod">
          <ac:chgData name="Inita Nagņibeda" userId="S::inita.nagnibeda@bauska.lv::adab0c1e-7ca5-494c-bc52-37b26b8ecb3c" providerId="AD" clId="Web-{DD62BA84-069C-0E7A-CD09-8708D1E934A0}" dt="2024-06-03T12:59:40.065" v="7" actId="20577"/>
          <ac:spMkLst>
            <pc:docMk/>
            <pc:sldMk cId="1804522743" sldId="282"/>
            <ac:spMk id="3" creationId="{3C75963E-28F5-4E4E-AE08-B4E58D9A0164}"/>
          </ac:spMkLst>
        </pc:spChg>
      </pc:sldChg>
    </pc:docChg>
  </pc:docChgLst>
  <pc:docChgLst>
    <pc:chgData name="SANTA NĀKMANE" userId="S::santa.nakmane@bauska.lv::e61c7f62-2742-4a89-979d-96fe5cd9cb33" providerId="AD" clId="Web-{477FC9ED-6BE7-FF03-9C77-A9F2923F67A1}"/>
    <pc:docChg chg="modSld">
      <pc:chgData name="SANTA NĀKMANE" userId="S::santa.nakmane@bauska.lv::e61c7f62-2742-4a89-979d-96fe5cd9cb33" providerId="AD" clId="Web-{477FC9ED-6BE7-FF03-9C77-A9F2923F67A1}" dt="2024-06-02T17:52:16.498" v="14"/>
      <pc:docMkLst>
        <pc:docMk/>
      </pc:docMkLst>
      <pc:sldChg chg="delSp modSp">
        <pc:chgData name="SANTA NĀKMANE" userId="S::santa.nakmane@bauska.lv::e61c7f62-2742-4a89-979d-96fe5cd9cb33" providerId="AD" clId="Web-{477FC9ED-6BE7-FF03-9C77-A9F2923F67A1}" dt="2024-06-02T17:38:02.741" v="13"/>
        <pc:sldMkLst>
          <pc:docMk/>
          <pc:sldMk cId="1815636002" sldId="266"/>
        </pc:sldMkLst>
        <pc:spChg chg="del mod">
          <ac:chgData name="SANTA NĀKMANE" userId="S::santa.nakmane@bauska.lv::e61c7f62-2742-4a89-979d-96fe5cd9cb33" providerId="AD" clId="Web-{477FC9ED-6BE7-FF03-9C77-A9F2923F67A1}" dt="2024-06-02T17:38:02.741" v="13"/>
          <ac:spMkLst>
            <pc:docMk/>
            <pc:sldMk cId="1815636002" sldId="266"/>
            <ac:spMk id="2" creationId="{F75F2B43-EBA1-66BF-3697-A81CF23EFC4E}"/>
          </ac:spMkLst>
        </pc:spChg>
        <pc:spChg chg="del mod">
          <ac:chgData name="SANTA NĀKMANE" userId="S::santa.nakmane@bauska.lv::e61c7f62-2742-4a89-979d-96fe5cd9cb33" providerId="AD" clId="Web-{477FC9ED-6BE7-FF03-9C77-A9F2923F67A1}" dt="2024-06-02T17:37:48.507" v="6"/>
          <ac:spMkLst>
            <pc:docMk/>
            <pc:sldMk cId="1815636002" sldId="266"/>
            <ac:spMk id="14" creationId="{FD57773F-02A0-451E-82C3-27CB4644935D}"/>
          </ac:spMkLst>
        </pc:spChg>
        <pc:picChg chg="del">
          <ac:chgData name="SANTA NĀKMANE" userId="S::santa.nakmane@bauska.lv::e61c7f62-2742-4a89-979d-96fe5cd9cb33" providerId="AD" clId="Web-{477FC9ED-6BE7-FF03-9C77-A9F2923F67A1}" dt="2024-06-02T17:37:40.850" v="3"/>
          <ac:picMkLst>
            <pc:docMk/>
            <pc:sldMk cId="1815636002" sldId="266"/>
            <ac:picMk id="13" creationId="{EC34F697-D251-4992-89FC-E7E5973D8D91}"/>
          </ac:picMkLst>
        </pc:picChg>
        <pc:picChg chg="del">
          <ac:chgData name="SANTA NĀKMANE" userId="S::santa.nakmane@bauska.lv::e61c7f62-2742-4a89-979d-96fe5cd9cb33" providerId="AD" clId="Web-{477FC9ED-6BE7-FF03-9C77-A9F2923F67A1}" dt="2024-06-02T17:37:51.975" v="8"/>
          <ac:picMkLst>
            <pc:docMk/>
            <pc:sldMk cId="1815636002" sldId="266"/>
            <ac:picMk id="17" creationId="{5F33F89E-1D49-411D-A489-B1D658F19FD3}"/>
          </ac:picMkLst>
        </pc:picChg>
        <pc:picChg chg="del">
          <ac:chgData name="SANTA NĀKMANE" userId="S::santa.nakmane@bauska.lv::e61c7f62-2742-4a89-979d-96fe5cd9cb33" providerId="AD" clId="Web-{477FC9ED-6BE7-FF03-9C77-A9F2923F67A1}" dt="2024-06-02T17:37:35.897" v="0"/>
          <ac:picMkLst>
            <pc:docMk/>
            <pc:sldMk cId="1815636002" sldId="266"/>
            <ac:picMk id="20" creationId="{94654E44-F70F-4A00-B8C6-1DAA129DE791}"/>
          </ac:picMkLst>
        </pc:picChg>
        <pc:picChg chg="del">
          <ac:chgData name="SANTA NĀKMANE" userId="S::santa.nakmane@bauska.lv::e61c7f62-2742-4a89-979d-96fe5cd9cb33" providerId="AD" clId="Web-{477FC9ED-6BE7-FF03-9C77-A9F2923F67A1}" dt="2024-06-02T17:37:50.257" v="7"/>
          <ac:picMkLst>
            <pc:docMk/>
            <pc:sldMk cId="1815636002" sldId="266"/>
            <ac:picMk id="21" creationId="{23DCF409-6CB9-4472-B764-E0CD42CF0C5E}"/>
          </ac:picMkLst>
        </pc:picChg>
        <pc:picChg chg="del">
          <ac:chgData name="SANTA NĀKMANE" userId="S::santa.nakmane@bauska.lv::e61c7f62-2742-4a89-979d-96fe5cd9cb33" providerId="AD" clId="Web-{477FC9ED-6BE7-FF03-9C77-A9F2923F67A1}" dt="2024-06-02T17:37:37.053" v="1"/>
          <ac:picMkLst>
            <pc:docMk/>
            <pc:sldMk cId="1815636002" sldId="266"/>
            <ac:picMk id="22" creationId="{EF24BDE0-BBFC-45C3-8767-1FC903C6366A}"/>
          </ac:picMkLst>
        </pc:picChg>
        <pc:picChg chg="del">
          <ac:chgData name="SANTA NĀKMANE" userId="S::santa.nakmane@bauska.lv::e61c7f62-2742-4a89-979d-96fe5cd9cb33" providerId="AD" clId="Web-{477FC9ED-6BE7-FF03-9C77-A9F2923F67A1}" dt="2024-06-02T17:37:53.866" v="9"/>
          <ac:picMkLst>
            <pc:docMk/>
            <pc:sldMk cId="1815636002" sldId="266"/>
            <ac:picMk id="26" creationId="{3350B0DB-8AB9-4184-909F-2EF57E642F4F}"/>
          </ac:picMkLst>
        </pc:picChg>
        <pc:picChg chg="del">
          <ac:chgData name="SANTA NĀKMANE" userId="S::santa.nakmane@bauska.lv::e61c7f62-2742-4a89-979d-96fe5cd9cb33" providerId="AD" clId="Web-{477FC9ED-6BE7-FF03-9C77-A9F2923F67A1}" dt="2024-06-02T17:37:39.491" v="2"/>
          <ac:picMkLst>
            <pc:docMk/>
            <pc:sldMk cId="1815636002" sldId="266"/>
            <ac:picMk id="1028" creationId="{12A7938A-746B-4425-7881-6186C6EAFC04}"/>
          </ac:picMkLst>
        </pc:picChg>
      </pc:sldChg>
      <pc:sldChg chg="modSp">
        <pc:chgData name="SANTA NĀKMANE" userId="S::santa.nakmane@bauska.lv::e61c7f62-2742-4a89-979d-96fe5cd9cb33" providerId="AD" clId="Web-{477FC9ED-6BE7-FF03-9C77-A9F2923F67A1}" dt="2024-06-02T17:52:16.498" v="14"/>
        <pc:sldMkLst>
          <pc:docMk/>
          <pc:sldMk cId="3906338536" sldId="285"/>
        </pc:sldMkLst>
        <pc:graphicFrameChg chg="modGraphic">
          <ac:chgData name="SANTA NĀKMANE" userId="S::santa.nakmane@bauska.lv::e61c7f62-2742-4a89-979d-96fe5cd9cb33" providerId="AD" clId="Web-{477FC9ED-6BE7-FF03-9C77-A9F2923F67A1}" dt="2024-06-02T17:52:16.498" v="14"/>
          <ac:graphicFrameMkLst>
            <pc:docMk/>
            <pc:sldMk cId="3906338536" sldId="285"/>
            <ac:graphicFrameMk id="5" creationId="{BB09CA9A-96A3-4C27-9717-73C0624432DF}"/>
          </ac:graphicFrameMkLst>
        </pc:graphicFrameChg>
      </pc:sldChg>
    </pc:docChg>
  </pc:docChgLst>
  <pc:docChgLst>
    <pc:chgData name="SANTA NĀKMANE" userId="S::santa.nakmane@bauska.lv::e61c7f62-2742-4a89-979d-96fe5cd9cb33" providerId="AD" clId="Web-{5B34CB08-A187-BEF5-1A27-7DFE1135D71B}"/>
    <pc:docChg chg="delSld modSld">
      <pc:chgData name="SANTA NĀKMANE" userId="S::santa.nakmane@bauska.lv::e61c7f62-2742-4a89-979d-96fe5cd9cb33" providerId="AD" clId="Web-{5B34CB08-A187-BEF5-1A27-7DFE1135D71B}" dt="2024-06-03T06:35:52.301" v="90" actId="1076"/>
      <pc:docMkLst>
        <pc:docMk/>
      </pc:docMkLst>
      <pc:sldChg chg="del">
        <pc:chgData name="SANTA NĀKMANE" userId="S::santa.nakmane@bauska.lv::e61c7f62-2742-4a89-979d-96fe5cd9cb33" providerId="AD" clId="Web-{5B34CB08-A187-BEF5-1A27-7DFE1135D71B}" dt="2024-06-03T06:20:27.085" v="0"/>
        <pc:sldMkLst>
          <pc:docMk/>
          <pc:sldMk cId="1815636002" sldId="266"/>
        </pc:sldMkLst>
      </pc:sldChg>
      <pc:sldChg chg="addSp delSp modSp mod setBg">
        <pc:chgData name="SANTA NĀKMANE" userId="S::santa.nakmane@bauska.lv::e61c7f62-2742-4a89-979d-96fe5cd9cb33" providerId="AD" clId="Web-{5B34CB08-A187-BEF5-1A27-7DFE1135D71B}" dt="2024-06-03T06:35:52.301" v="90" actId="1076"/>
        <pc:sldMkLst>
          <pc:docMk/>
          <pc:sldMk cId="3906338536" sldId="285"/>
        </pc:sldMkLst>
        <pc:spChg chg="mod">
          <ac:chgData name="SANTA NĀKMANE" userId="S::santa.nakmane@bauska.lv::e61c7f62-2742-4a89-979d-96fe5cd9cb33" providerId="AD" clId="Web-{5B34CB08-A187-BEF5-1A27-7DFE1135D71B}" dt="2024-06-03T06:35:05.643" v="82" actId="20577"/>
          <ac:spMkLst>
            <pc:docMk/>
            <pc:sldMk cId="3906338536" sldId="285"/>
            <ac:spMk id="2" creationId="{A3FD2CAA-C67E-49CC-A7DE-C3F3087B8F48}"/>
          </ac:spMkLst>
        </pc:spChg>
        <pc:spChg chg="ord">
          <ac:chgData name="SANTA NĀKMANE" userId="S::santa.nakmane@bauska.lv::e61c7f62-2742-4a89-979d-96fe5cd9cb33" providerId="AD" clId="Web-{5B34CB08-A187-BEF5-1A27-7DFE1135D71B}" dt="2024-06-03T06:24:22.869" v="4"/>
          <ac:spMkLst>
            <pc:docMk/>
            <pc:sldMk cId="3906338536" sldId="285"/>
            <ac:spMk id="4" creationId="{33D42854-CD83-449C-8362-3873F8AC362A}"/>
          </ac:spMkLst>
        </pc:spChg>
        <pc:spChg chg="add del">
          <ac:chgData name="SANTA NĀKMANE" userId="S::santa.nakmane@bauska.lv::e61c7f62-2742-4a89-979d-96fe5cd9cb33" providerId="AD" clId="Web-{5B34CB08-A187-BEF5-1A27-7DFE1135D71B}" dt="2024-06-03T06:24:22.869" v="4"/>
          <ac:spMkLst>
            <pc:docMk/>
            <pc:sldMk cId="3906338536" sldId="285"/>
            <ac:spMk id="9" creationId="{9180DE06-7362-4888-AADA-7AADD57AC49D}"/>
          </ac:spMkLst>
        </pc:spChg>
        <pc:spChg chg="add del">
          <ac:chgData name="SANTA NĀKMANE" userId="S::santa.nakmane@bauska.lv::e61c7f62-2742-4a89-979d-96fe5cd9cb33" providerId="AD" clId="Web-{5B34CB08-A187-BEF5-1A27-7DFE1135D71B}" dt="2024-06-03T06:24:22.869" v="4"/>
          <ac:spMkLst>
            <pc:docMk/>
            <pc:sldMk cId="3906338536" sldId="285"/>
            <ac:spMk id="15" creationId="{04357C93-F0CB-4A1C-8F77-4E9063789819}"/>
          </ac:spMkLst>
        </pc:spChg>
        <pc:grpChg chg="add del">
          <ac:chgData name="SANTA NĀKMANE" userId="S::santa.nakmane@bauska.lv::e61c7f62-2742-4a89-979d-96fe5cd9cb33" providerId="AD" clId="Web-{5B34CB08-A187-BEF5-1A27-7DFE1135D71B}" dt="2024-06-03T06:24:22.869" v="4"/>
          <ac:grpSpMkLst>
            <pc:docMk/>
            <pc:sldMk cId="3906338536" sldId="285"/>
            <ac:grpSpMk id="11" creationId="{3AF6A671-C637-4547-85F4-51B6D1881399}"/>
          </ac:grpSpMkLst>
        </pc:grpChg>
        <pc:graphicFrameChg chg="del">
          <ac:chgData name="SANTA NĀKMANE" userId="S::santa.nakmane@bauska.lv::e61c7f62-2742-4a89-979d-96fe5cd9cb33" providerId="AD" clId="Web-{5B34CB08-A187-BEF5-1A27-7DFE1135D71B}" dt="2024-06-03T06:21:35.976" v="1"/>
          <ac:graphicFrameMkLst>
            <pc:docMk/>
            <pc:sldMk cId="3906338536" sldId="285"/>
            <ac:graphicFrameMk id="5" creationId="{BB09CA9A-96A3-4C27-9717-73C0624432DF}"/>
          </ac:graphicFrameMkLst>
        </pc:graphicFrameChg>
        <pc:picChg chg="add del mod">
          <ac:chgData name="SANTA NĀKMANE" userId="S::santa.nakmane@bauska.lv::e61c7f62-2742-4a89-979d-96fe5cd9cb33" providerId="AD" clId="Web-{5B34CB08-A187-BEF5-1A27-7DFE1135D71B}" dt="2024-06-03T06:31:35.466" v="38"/>
          <ac:picMkLst>
            <pc:docMk/>
            <pc:sldMk cId="3906338536" sldId="285"/>
            <ac:picMk id="3" creationId="{19B1A569-2AC5-2508-91C5-9A881E90F5A6}"/>
          </ac:picMkLst>
        </pc:picChg>
        <pc:picChg chg="add mod">
          <ac:chgData name="SANTA NĀKMANE" userId="S::santa.nakmane@bauska.lv::e61c7f62-2742-4a89-979d-96fe5cd9cb33" providerId="AD" clId="Web-{5B34CB08-A187-BEF5-1A27-7DFE1135D71B}" dt="2024-06-03T06:35:47.191" v="89" actId="1076"/>
          <ac:picMkLst>
            <pc:docMk/>
            <pc:sldMk cId="3906338536" sldId="285"/>
            <ac:picMk id="5" creationId="{9E633B90-6C53-FF32-A93C-24CD7723255D}"/>
          </ac:picMkLst>
        </pc:picChg>
        <pc:picChg chg="add mod">
          <ac:chgData name="SANTA NĀKMANE" userId="S::santa.nakmane@bauska.lv::e61c7f62-2742-4a89-979d-96fe5cd9cb33" providerId="AD" clId="Web-{5B34CB08-A187-BEF5-1A27-7DFE1135D71B}" dt="2024-06-03T06:35:52.301" v="90" actId="1076"/>
          <ac:picMkLst>
            <pc:docMk/>
            <pc:sldMk cId="3906338536" sldId="285"/>
            <ac:picMk id="6" creationId="{357AFB35-584F-6187-804A-F3F60F779E7F}"/>
          </ac:picMkLst>
        </pc:picChg>
        <pc:picChg chg="add mod">
          <ac:chgData name="SANTA NĀKMANE" userId="S::santa.nakmane@bauska.lv::e61c7f62-2742-4a89-979d-96fe5cd9cb33" providerId="AD" clId="Web-{5B34CB08-A187-BEF5-1A27-7DFE1135D71B}" dt="2024-06-03T06:35:19.237" v="84" actId="1076"/>
          <ac:picMkLst>
            <pc:docMk/>
            <pc:sldMk cId="3906338536" sldId="285"/>
            <ac:picMk id="7" creationId="{41DE156B-FB6C-0EB3-6725-2591D2C83314}"/>
          </ac:picMkLst>
        </pc:picChg>
      </pc:sldChg>
    </pc:docChg>
  </pc:docChgLst>
  <pc:docChgLst>
    <pc:chgData name="LĀSMA KRASTIŅA" userId="S::lasma.krastina@bauska.lv::6aabff68-b7ce-465d-b234-735900a27233" providerId="AD" clId="Web-{35D1F799-708D-42BE-8030-DCA4AA2EA8FA}"/>
    <pc:docChg chg="addSld modSld">
      <pc:chgData name="LĀSMA KRASTIŅA" userId="S::lasma.krastina@bauska.lv::6aabff68-b7ce-465d-b234-735900a27233" providerId="AD" clId="Web-{35D1F799-708D-42BE-8030-DCA4AA2EA8FA}" dt="2024-06-03T14:02:28.553" v="13" actId="1076"/>
      <pc:docMkLst>
        <pc:docMk/>
      </pc:docMkLst>
      <pc:sldChg chg="modSp">
        <pc:chgData name="LĀSMA KRASTIŅA" userId="S::lasma.krastina@bauska.lv::6aabff68-b7ce-465d-b234-735900a27233" providerId="AD" clId="Web-{35D1F799-708D-42BE-8030-DCA4AA2EA8FA}" dt="2024-06-03T13:58:08.904" v="2" actId="1076"/>
        <pc:sldMkLst>
          <pc:docMk/>
          <pc:sldMk cId="407688775" sldId="283"/>
        </pc:sldMkLst>
        <pc:spChg chg="mod">
          <ac:chgData name="LĀSMA KRASTIŅA" userId="S::lasma.krastina@bauska.lv::6aabff68-b7ce-465d-b234-735900a27233" providerId="AD" clId="Web-{35D1F799-708D-42BE-8030-DCA4AA2EA8FA}" dt="2024-06-03T13:58:02.982" v="1" actId="14100"/>
          <ac:spMkLst>
            <pc:docMk/>
            <pc:sldMk cId="407688775" sldId="283"/>
            <ac:spMk id="6" creationId="{A59D5875-CBCB-40A5-A392-7DE257DC39CA}"/>
          </ac:spMkLst>
        </pc:spChg>
        <pc:spChg chg="mod">
          <ac:chgData name="LĀSMA KRASTIŅA" userId="S::lasma.krastina@bauska.lv::6aabff68-b7ce-465d-b234-735900a27233" providerId="AD" clId="Web-{35D1F799-708D-42BE-8030-DCA4AA2EA8FA}" dt="2024-06-03T13:58:08.904" v="2" actId="1076"/>
          <ac:spMkLst>
            <pc:docMk/>
            <pc:sldMk cId="407688775" sldId="283"/>
            <ac:spMk id="7" creationId="{0AF373EC-7EF5-4C16-83E3-6A365436003C}"/>
          </ac:spMkLst>
        </pc:spChg>
      </pc:sldChg>
      <pc:sldChg chg="addSp modSp new">
        <pc:chgData name="LĀSMA KRASTIŅA" userId="S::lasma.krastina@bauska.lv::6aabff68-b7ce-465d-b234-735900a27233" providerId="AD" clId="Web-{35D1F799-708D-42BE-8030-DCA4AA2EA8FA}" dt="2024-06-03T14:00:46.222" v="7"/>
        <pc:sldMkLst>
          <pc:docMk/>
          <pc:sldMk cId="302014572" sldId="287"/>
        </pc:sldMkLst>
        <pc:picChg chg="add mod">
          <ac:chgData name="LĀSMA KRASTIŅA" userId="S::lasma.krastina@bauska.lv::6aabff68-b7ce-465d-b234-735900a27233" providerId="AD" clId="Web-{35D1F799-708D-42BE-8030-DCA4AA2EA8FA}" dt="2024-06-03T14:00:46.222" v="7"/>
          <ac:picMkLst>
            <pc:docMk/>
            <pc:sldMk cId="302014572" sldId="287"/>
            <ac:picMk id="2" creationId="{36AED350-A20F-1E35-C4FC-FC850E022B3B}"/>
          </ac:picMkLst>
        </pc:picChg>
      </pc:sldChg>
      <pc:sldChg chg="addSp modSp new">
        <pc:chgData name="LĀSMA KRASTIŅA" userId="S::lasma.krastina@bauska.lv::6aabff68-b7ce-465d-b234-735900a27233" providerId="AD" clId="Web-{35D1F799-708D-42BE-8030-DCA4AA2EA8FA}" dt="2024-06-03T14:02:28.553" v="13" actId="1076"/>
        <pc:sldMkLst>
          <pc:docMk/>
          <pc:sldMk cId="1394604723" sldId="288"/>
        </pc:sldMkLst>
        <pc:picChg chg="add mod">
          <ac:chgData name="LĀSMA KRASTIŅA" userId="S::lasma.krastina@bauska.lv::6aabff68-b7ce-465d-b234-735900a27233" providerId="AD" clId="Web-{35D1F799-708D-42BE-8030-DCA4AA2EA8FA}" dt="2024-06-03T14:02:28.553" v="13" actId="1076"/>
          <ac:picMkLst>
            <pc:docMk/>
            <pc:sldMk cId="1394604723" sldId="288"/>
            <ac:picMk id="2" creationId="{68FD4CBD-EE17-19FE-4F40-31999C6DB181}"/>
          </ac:picMkLst>
        </pc:picChg>
        <pc:picChg chg="add mod">
          <ac:chgData name="LĀSMA KRASTIŅA" userId="S::lasma.krastina@bauska.lv::6aabff68-b7ce-465d-b234-735900a27233" providerId="AD" clId="Web-{35D1F799-708D-42BE-8030-DCA4AA2EA8FA}" dt="2024-06-03T14:02:26.912" v="12" actId="1076"/>
          <ac:picMkLst>
            <pc:docMk/>
            <pc:sldMk cId="1394604723" sldId="288"/>
            <ac:picMk id="3" creationId="{5D756A91-1588-5CAB-1D01-DDE91F84EBC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ED1FB85-FAAE-42F6-A1EA-2BECF377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1EA62506-AA3E-4A8C-A3EF-584F46D4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2C5A6A-84AB-443F-9C61-A468DECF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B864EA9-7C2D-41A0-990A-8079B72D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A2EC029-7A9B-455B-972B-985778E1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0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05ACFC8-8C4D-46E8-AB68-2E586192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4A3B6C1E-1493-4CB2-B44F-4EF295966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F367A11-D09D-4344-984B-59536444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AA84F96-40F6-476C-AA22-DD7A2DA4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03C776C-9980-4F26-A339-5C3780A7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2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0882C83E-CE80-4CD2-94C5-71DB71959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52039421-04F7-44E4-BB7E-B0F6CC20F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1C7B7F2-D1D5-4AA8-8F3E-3C6FD095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2800FB4-C80F-4D02-959A-398FE3BA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F4DC937-D4FE-4A3A-BF75-E4DA3F54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4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8F0393B-6673-4F31-9AA4-4353E72D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D1E6D39-0A2A-48BE-BCEE-D078A7647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656B558-F267-42F4-B149-6D429331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CE061AA-1056-435C-9414-397EE2CD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564C3D4-B1F4-4881-9CC9-E9A0FAB6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3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36E0EB0-1F97-48CE-8C15-B4F2A8E6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4B8DACB-0A16-453C-9962-798E71DE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43EF7F-AF8A-4FA4-BE16-69FBA282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7782D70-4A52-46B5-A625-404CABAC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BA1BD9F-C0A5-4AC2-A93D-C78FCC55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E3DF697-BA35-4CAD-A32E-147BF704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D3BC5F7-145E-427E-9B36-BA42DADF6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3564B3A-8E24-4FE1-BC5D-B9D9B6F84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79A73670-21F6-4F18-ABC7-1A4EBBA0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7F6871D-6895-4228-932E-ADB5257F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D9B6810-3047-48E2-8D4F-7FC34B22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7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411B3BE-EBA3-4C21-B972-512E8130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7DF9131-D67F-4195-B833-2A18A664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52E524A1-557F-4409-9F1E-3FE47F5C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542EBF6E-DAB0-43DB-B351-B4F83423E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24B3F6FD-F070-46BA-8AD5-AD8E2B188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92128F97-C26F-4FED-9437-EC8CE0F5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8BD3E316-9EB5-4A9E-92D5-1177232F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E01976CE-E07E-4AFD-9407-91800E04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1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93D531E-913A-4648-805A-C87387F0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16647F2-34A4-42F1-8259-08FAB362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875442E-E501-491F-B665-E7A797C5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FFF635B-B671-498E-BBFB-5886776E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C7E09475-F982-4A6B-A9CC-03F9867D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C85A1EB8-761C-4142-8FEA-DB0F527F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FA39355-2793-4565-A2B8-D236479F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DFD29DF-5F92-44C3-A4F8-00B45C42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DA29731-07F2-49D2-9318-3D9185A60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93E068E8-9CC3-463E-A37D-4E12C92C2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6F0F1D5-644C-4C6C-AA85-ABC4665B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E4AF6613-972A-423E-BFF6-878B17FA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0834B87-0B8A-4242-9AF7-040934B7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3F979DE-DE9E-4C78-81B2-33549B45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27CC295-C083-42DF-9F5A-0F8495C7E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34DE3A8-16B3-4C41-B447-747DBCA33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2070433E-AA1D-4600-BE47-D2EB8A5F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BD916A6-5192-47BD-988D-A6CA20DA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8C858D2-F18D-4460-983C-B2799687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BAFCEFD4-F017-43B9-A9B7-6F8949B5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337028F-CBC4-436C-910C-DAE31A761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4CC97E4-4ED9-4D7A-9AD5-B300F1994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4F70-CBAA-4AAF-BBAA-D15FF0BE532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A3FE92D-AD86-48E2-B10C-7143C1412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692508A-C14B-4B3E-8283-E7D04C6F8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4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FD25E14C-ECA4-43B9-9BAE-35E18D123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-134067" y="-75414"/>
            <a:ext cx="12326067" cy="69334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90AFD-B832-45B0-A1A7-6D1C2585E608}"/>
              </a:ext>
            </a:extLst>
          </p:cNvPr>
          <p:cNvSpPr txBox="1"/>
          <p:nvPr/>
        </p:nvSpPr>
        <p:spPr>
          <a:xfrm>
            <a:off x="2890983" y="489263"/>
            <a:ext cx="9023927" cy="269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v-LV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Bauskas Valsts ģimnāzija - skola ikvienam, kas gatavs personīgai izaugsmei un pārmaiņām.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31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FD2CAA-C67E-49CC-A7DE-C3F3087B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186220"/>
            <a:ext cx="11622155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lv-LV" b="1">
                <a:solidFill>
                  <a:schemeClr val="bg1"/>
                </a:solidFill>
              </a:rPr>
              <a:t>Piedāvātā pamatizglītības programma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5E23E-948D-4669-AB23-3ED4A8187FBD}"/>
              </a:ext>
            </a:extLst>
          </p:cNvPr>
          <p:cNvSpPr txBox="1"/>
          <p:nvPr/>
        </p:nvSpPr>
        <p:spPr>
          <a:xfrm>
            <a:off x="367862" y="5833241"/>
            <a:ext cx="1153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* Integrēti apgūs teātra mākslu un datoriku</a:t>
            </a:r>
            <a:endParaRPr lang="en-US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207B5B0E-CF26-4576-B188-BD971278A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612" r="492"/>
          <a:stretch/>
        </p:blipFill>
        <p:spPr>
          <a:xfrm>
            <a:off x="284923" y="2299063"/>
            <a:ext cx="11564955" cy="3409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9C756-7920-D167-6A24-61FF7E7FD8E0}"/>
              </a:ext>
            </a:extLst>
          </p:cNvPr>
          <p:cNvSpPr txBox="1"/>
          <p:nvPr/>
        </p:nvSpPr>
        <p:spPr>
          <a:xfrm>
            <a:off x="342122" y="1933303"/>
            <a:ext cx="38292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/>
              <a:t>1.klase</a:t>
            </a: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9532C-42DD-8887-13BE-395496C215DF}"/>
              </a:ext>
            </a:extLst>
          </p:cNvPr>
          <p:cNvSpPr txBox="1"/>
          <p:nvPr/>
        </p:nvSpPr>
        <p:spPr>
          <a:xfrm>
            <a:off x="4131661" y="1933303"/>
            <a:ext cx="38292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/>
              <a:t>2.klase</a:t>
            </a:r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23096-2AB0-BB88-DE6C-9254DE819A77}"/>
              </a:ext>
            </a:extLst>
          </p:cNvPr>
          <p:cNvSpPr txBox="1"/>
          <p:nvPr/>
        </p:nvSpPr>
        <p:spPr>
          <a:xfrm>
            <a:off x="8000722" y="1933303"/>
            <a:ext cx="38292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/>
              <a:t>3.klase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9015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FD2CAA-C67E-49CC-A7DE-C3F3087B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151726"/>
            <a:ext cx="12052509" cy="63034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202</a:t>
            </a:r>
            <a:r>
              <a:rPr lang="lv-LV" sz="2800" b="1">
                <a:solidFill>
                  <a:schemeClr val="bg1"/>
                </a:solidFill>
              </a:rPr>
              <a:t>4</a:t>
            </a:r>
            <a:r>
              <a:rPr lang="en-US" sz="2800" b="1">
                <a:solidFill>
                  <a:schemeClr val="bg1"/>
                </a:solidFill>
              </a:rPr>
              <a:t>./202</a:t>
            </a:r>
            <a:r>
              <a:rPr lang="lv-LV" sz="2800" b="1">
                <a:solidFill>
                  <a:schemeClr val="bg1"/>
                </a:solidFill>
              </a:rPr>
              <a:t>5</a:t>
            </a:r>
            <a:r>
              <a:rPr lang="en-US" sz="2800" b="1">
                <a:solidFill>
                  <a:schemeClr val="bg1"/>
                </a:solidFill>
              </a:rPr>
              <a:t>. m. g. 1.kl. </a:t>
            </a:r>
            <a:r>
              <a:rPr lang="en-US" sz="2800" b="1" err="1">
                <a:solidFill>
                  <a:schemeClr val="bg1"/>
                </a:solidFill>
              </a:rPr>
              <a:t>skolēniem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nepieciešamie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individuālie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mācību</a:t>
            </a:r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2800" b="1" err="1">
                <a:solidFill>
                  <a:schemeClr val="bg1"/>
                </a:solidFill>
              </a:rPr>
              <a:t>piederumi</a:t>
            </a:r>
            <a:r>
              <a:rPr lang="en-US" sz="2800" b="1">
                <a:solidFill>
                  <a:schemeClr val="bg1"/>
                </a:solidFill>
              </a:rPr>
              <a:t>:</a:t>
            </a:r>
            <a:endParaRPr lang="en-US" sz="2800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33D42854-CD83-449C-8362-3873F8AC362A}"/>
              </a:ext>
            </a:extLst>
          </p:cNvPr>
          <p:cNvSpPr/>
          <p:nvPr/>
        </p:nvSpPr>
        <p:spPr>
          <a:xfrm>
            <a:off x="235226" y="1657028"/>
            <a:ext cx="1184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lv-LV"/>
          </a:p>
        </p:txBody>
      </p:sp>
      <p:pic>
        <p:nvPicPr>
          <p:cNvPr id="6" name="Picture 5" descr="A screenshot of a cellphone&#10;&#10;Description automatically generated">
            <a:extLst>
              <a:ext uri="{FF2B5EF4-FFF2-40B4-BE49-F238E27FC236}">
                <a16:creationId xmlns:a16="http://schemas.microsoft.com/office/drawing/2014/main" id="{357AFB35-584F-6187-804A-F3F60F779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2" y="905566"/>
            <a:ext cx="3890184" cy="5610088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633B90-6C53-FF32-A93C-24CD77232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975" y="1247913"/>
            <a:ext cx="3976054" cy="5610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14DB83-7F54-EC11-81F5-1D5058453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552" y="905565"/>
            <a:ext cx="3964722" cy="56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3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FD2CAA-C67E-49CC-A7DE-C3F3087B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186220"/>
            <a:ext cx="11622155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/>
            <a:r>
              <a:rPr lang="lv-LV" b="1">
                <a:solidFill>
                  <a:schemeClr val="bg1"/>
                </a:solidFill>
              </a:rPr>
              <a:t>Ārpus mācību slodzes piedāvājam: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33D42854-CD83-449C-8362-3873F8AC362A}"/>
              </a:ext>
            </a:extLst>
          </p:cNvPr>
          <p:cNvSpPr/>
          <p:nvPr/>
        </p:nvSpPr>
        <p:spPr>
          <a:xfrm>
            <a:off x="235226" y="1657028"/>
            <a:ext cx="1184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lv-LV"/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3C75963E-28F5-4E4E-AE08-B4E58D9A0164}"/>
              </a:ext>
            </a:extLst>
          </p:cNvPr>
          <p:cNvSpPr/>
          <p:nvPr/>
        </p:nvSpPr>
        <p:spPr>
          <a:xfrm>
            <a:off x="311425" y="1416049"/>
            <a:ext cx="11469755" cy="50167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Tautu deju kolektīvs "Odziņa";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Ritmika;</a:t>
            </a:r>
            <a:endParaRPr lang="lv-LV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Sporta stundās peldēšanas nodarbības;</a:t>
            </a:r>
            <a:endParaRPr lang="lv-LV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1. klašu koris;</a:t>
            </a:r>
            <a:endParaRPr lang="lv-LV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Vizuālās mākslas pulciņš;</a:t>
            </a:r>
            <a:endParaRPr lang="lv-LV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Folkloras kopa;</a:t>
            </a:r>
            <a:endParaRPr lang="lv-LV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Teātra pulciņš;</a:t>
            </a:r>
            <a:endParaRPr lang="lv-LV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 err="1"/>
              <a:t>Jogas</a:t>
            </a:r>
            <a:r>
              <a:rPr lang="lv-LV" sz="3200" dirty="0"/>
              <a:t> nodarbības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Svešvalodas pulciņš;</a:t>
            </a:r>
            <a:endParaRPr lang="lv-LV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Pagarinātās dienas grupu </a:t>
            </a:r>
            <a:r>
              <a:rPr lang="lv-LV" sz="3200" b="1" dirty="0"/>
              <a:t>līdz plkst.17:00</a:t>
            </a:r>
            <a:endParaRPr lang="lv-LV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52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FD2CAA-C67E-49CC-A7DE-C3F3087B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186221"/>
            <a:ext cx="11622155" cy="109604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v-LV" b="1">
                <a:solidFill>
                  <a:schemeClr val="bg1"/>
                </a:solidFill>
              </a:rPr>
              <a:t>Informācija par iesniedzamajiem dokumentiem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2671CBA6-36B8-459B-B0B7-D3D3EE0557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" r="19" b="45321"/>
          <a:stretch/>
        </p:blipFill>
        <p:spPr>
          <a:xfrm>
            <a:off x="-597" y="1191385"/>
            <a:ext cx="12102338" cy="3893943"/>
          </a:xfrm>
          <a:prstGeom prst="rect">
            <a:avLst/>
          </a:prstGeom>
        </p:spPr>
      </p:pic>
      <p:sp>
        <p:nvSpPr>
          <p:cNvPr id="6" name="Labā figūriekava 5">
            <a:extLst>
              <a:ext uri="{FF2B5EF4-FFF2-40B4-BE49-F238E27FC236}">
                <a16:creationId xmlns:a16="http://schemas.microsoft.com/office/drawing/2014/main" id="{A59D5875-CBCB-40A5-A392-7DE257DC39CA}"/>
              </a:ext>
            </a:extLst>
          </p:cNvPr>
          <p:cNvSpPr/>
          <p:nvPr/>
        </p:nvSpPr>
        <p:spPr>
          <a:xfrm>
            <a:off x="7643351" y="3781784"/>
            <a:ext cx="587828" cy="1112624"/>
          </a:xfrm>
          <a:prstGeom prst="rightBrace">
            <a:avLst>
              <a:gd name="adj1" fmla="val 35317"/>
              <a:gd name="adj2" fmla="val 4527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373EC-7EF5-4C16-83E3-6A365436003C}"/>
              </a:ext>
            </a:extLst>
          </p:cNvPr>
          <p:cNvSpPr txBox="1"/>
          <p:nvPr/>
        </p:nvSpPr>
        <p:spPr>
          <a:xfrm>
            <a:off x="8334186" y="4155334"/>
            <a:ext cx="337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>
                <a:solidFill>
                  <a:srgbClr val="FF0000"/>
                </a:solidFill>
              </a:rPr>
              <a:t>Iesniedz līdz 12. augustam 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A98DE-920A-475C-8358-9E92A270A655}"/>
              </a:ext>
            </a:extLst>
          </p:cNvPr>
          <p:cNvSpPr txBox="1"/>
          <p:nvPr/>
        </p:nvSpPr>
        <p:spPr>
          <a:xfrm>
            <a:off x="541176" y="5283649"/>
            <a:ext cx="1117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/>
              <a:t>No 12.-16. augustam tiek plānota nometne «Taurenītis»</a:t>
            </a:r>
          </a:p>
        </p:txBody>
      </p:sp>
    </p:spTree>
    <p:extLst>
      <p:ext uri="{BB962C8B-B14F-4D97-AF65-F5344CB8AC3E}">
        <p14:creationId xmlns:p14="http://schemas.microsoft.com/office/powerpoint/2010/main" val="40768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Attēls, kurā ir apģērbs, kleita, teksts, modelis (modes dizains)&#10;&#10;Apraksts ģenerēts automātiski">
            <a:extLst>
              <a:ext uri="{FF2B5EF4-FFF2-40B4-BE49-F238E27FC236}">
                <a16:creationId xmlns:a16="http://schemas.microsoft.com/office/drawing/2014/main" id="{68FD4CBD-EE17-19FE-4F40-31999C6DB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35" y="90488"/>
            <a:ext cx="4714875" cy="6677025"/>
          </a:xfrm>
          <a:prstGeom prst="rect">
            <a:avLst/>
          </a:prstGeom>
        </p:spPr>
      </p:pic>
      <p:pic>
        <p:nvPicPr>
          <p:cNvPr id="3" name="Attēls 2" descr="Attēls, kurā ir teksts, apģērbs, apavi, bikses&#10;&#10;Apraksts ģenerēts automātiski">
            <a:extLst>
              <a:ext uri="{FF2B5EF4-FFF2-40B4-BE49-F238E27FC236}">
                <a16:creationId xmlns:a16="http://schemas.microsoft.com/office/drawing/2014/main" id="{5D756A91-1588-5CAB-1D01-DDE91F84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093" y="15731"/>
            <a:ext cx="47434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0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Attēls, kurā ir teksts, fonts, ekrānuzņēmums, dokuments&#10;&#10;Apraksts ģenerēts automātiski">
            <a:extLst>
              <a:ext uri="{FF2B5EF4-FFF2-40B4-BE49-F238E27FC236}">
                <a16:creationId xmlns:a16="http://schemas.microsoft.com/office/drawing/2014/main" id="{36AED350-A20F-1E35-C4FC-FC850E02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89" y="109394"/>
            <a:ext cx="9473622" cy="673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1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FD25E14C-ECA4-43B9-9BAE-35E18D123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90AFD-B832-45B0-A1A7-6D1C2585E608}"/>
              </a:ext>
            </a:extLst>
          </p:cNvPr>
          <p:cNvSpPr txBox="1"/>
          <p:nvPr/>
        </p:nvSpPr>
        <p:spPr>
          <a:xfrm>
            <a:off x="2890983" y="489263"/>
            <a:ext cx="9023927" cy="269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v-LV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Bauskas Valsts ģimnāzija - skola ikvienam, kas gatavs personīgai izaugsmei un pārmaiņām.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166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33AAEDA3D4284AB869D23332739669" ma:contentTypeVersion="8" ma:contentTypeDescription="Create a new document." ma:contentTypeScope="" ma:versionID="385dd49fb4799ff9d4dc6b37a81b3351">
  <xsd:schema xmlns:xsd="http://www.w3.org/2001/XMLSchema" xmlns:xs="http://www.w3.org/2001/XMLSchema" xmlns:p="http://schemas.microsoft.com/office/2006/metadata/properties" xmlns:ns2="0579ec38-f2e6-4f7c-ba44-f7f55f622a09" xmlns:ns3="8e930280-e205-4da2-b1ce-1c8523b56e22" targetNamespace="http://schemas.microsoft.com/office/2006/metadata/properties" ma:root="true" ma:fieldsID="b002c04669ac6228616e2a1725f6379d" ns2:_="" ns3:_="">
    <xsd:import namespace="0579ec38-f2e6-4f7c-ba44-f7f55f622a09"/>
    <xsd:import namespace="8e930280-e205-4da2-b1ce-1c8523b56e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9ec38-f2e6-4f7c-ba44-f7f55f622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30280-e205-4da2-b1ce-1c8523b56e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1DE223-6349-4F34-A10E-7A246780E2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6FD21D-4A84-4245-AE6C-98950E8737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83108D-39C8-4E3E-95AF-B18EC4A7D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79ec38-f2e6-4f7c-ba44-f7f55f622a09"/>
    <ds:schemaRef ds:uri="8e930280-e205-4da2-b1ce-1c8523b56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dizains</vt:lpstr>
      <vt:lpstr>PowerPoint Presentation</vt:lpstr>
      <vt:lpstr>Piedāvātā pamatizglītības programma</vt:lpstr>
      <vt:lpstr>2024./2025. m. g. 1.kl. skolēniem nepieciešamie individuālie mācību piederumi:</vt:lpstr>
      <vt:lpstr>Ārpus mācību slodzes piedāvājam:</vt:lpstr>
      <vt:lpstr>Informācija par iesniedzamajiem dokumentiem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krastini</dc:creator>
  <cp:lastModifiedBy>Nauris Lazdāns</cp:lastModifiedBy>
  <cp:revision>29</cp:revision>
  <dcterms:created xsi:type="dcterms:W3CDTF">2020-05-19T08:21:59Z</dcterms:created>
  <dcterms:modified xsi:type="dcterms:W3CDTF">2024-07-23T14:12:46Z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0x0101006B33AAEDA3D4284AB869D23332739669</vt:lpwstr>
  </property>
</Properties>
</file>