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notesSlides/notesSlide1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78" r:id="rId5"/>
    <p:sldId id="267" r:id="rId6"/>
    <p:sldId id="285" r:id="rId7"/>
    <p:sldId id="289" r:id="rId8"/>
    <p:sldId id="282" r:id="rId9"/>
    <p:sldId id="283" r:id="rId10"/>
    <p:sldId id="290" r:id="rId11"/>
    <p:sldId id="291" r:id="rId12"/>
    <p:sldId id="288" r:id="rId13"/>
    <p:sldId id="287" r:id="rId14"/>
    <p:sldId id="292" r:id="rId15"/>
    <p:sldId id="293" r:id="rId16"/>
    <p:sldId id="294" r:id="rId17"/>
    <p:sldId id="28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F44683-23B7-47F4-ADB3-1B1077DF1DA8}" v="475" dt="2025-06-03T13:35:43.392"/>
    <p1510:client id="{1693B43D-B9A0-7650-6568-F85FCB9CBC06}" v="35" dt="2025-06-03T10:57:25.243"/>
    <p1510:client id="{A046E8B3-A418-541A-C5FA-732DFC8AA8D0}" v="56" dt="2025-06-03T10:43:06.0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Gaišs stils 2 - izcēlum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72EA1A-2E06-4BD4-8348-3681633C8F7D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F1EDDA4-E2C0-47A4-89C2-0D97D42DB123}">
      <dgm:prSet/>
      <dgm:spPr/>
      <dgm:t>
        <a:bodyPr/>
        <a:lstStyle/>
        <a:p>
          <a:r>
            <a:rPr lang="lv-LV"/>
            <a:t>Santa Nākmane</a:t>
          </a:r>
          <a:endParaRPr lang="en-US"/>
        </a:p>
      </dgm:t>
    </dgm:pt>
    <dgm:pt modelId="{9614092B-602B-4929-89BB-758CB868B167}" type="parTrans" cxnId="{CD6073F7-87E0-4A6F-9449-F6736930604E}">
      <dgm:prSet/>
      <dgm:spPr/>
      <dgm:t>
        <a:bodyPr/>
        <a:lstStyle/>
        <a:p>
          <a:endParaRPr lang="en-US"/>
        </a:p>
      </dgm:t>
    </dgm:pt>
    <dgm:pt modelId="{D5A7E767-2C5F-4B8C-89B0-AD6F1D8E6B0D}" type="sibTrans" cxnId="{CD6073F7-87E0-4A6F-9449-F6736930604E}">
      <dgm:prSet/>
      <dgm:spPr/>
      <dgm:t>
        <a:bodyPr/>
        <a:lstStyle/>
        <a:p>
          <a:endParaRPr lang="en-US"/>
        </a:p>
      </dgm:t>
    </dgm:pt>
    <dgm:pt modelId="{5C727323-43CA-4971-A9C8-78E3EAE62E1E}">
      <dgm:prSet/>
      <dgm:spPr/>
      <dgm:t>
        <a:bodyPr/>
        <a:lstStyle/>
        <a:p>
          <a:r>
            <a:rPr lang="lv-LV"/>
            <a:t>Liena Vanaga</a:t>
          </a:r>
          <a:endParaRPr lang="en-US"/>
        </a:p>
      </dgm:t>
    </dgm:pt>
    <dgm:pt modelId="{0937E7A1-DF93-4AF2-9D30-92689245EBE2}" type="parTrans" cxnId="{A46BEF2C-08A8-48FA-9040-55E062D809E6}">
      <dgm:prSet/>
      <dgm:spPr/>
      <dgm:t>
        <a:bodyPr/>
        <a:lstStyle/>
        <a:p>
          <a:endParaRPr lang="en-US"/>
        </a:p>
      </dgm:t>
    </dgm:pt>
    <dgm:pt modelId="{306E30E5-4E5A-4436-A239-CB85769A3251}" type="sibTrans" cxnId="{A46BEF2C-08A8-48FA-9040-55E062D809E6}">
      <dgm:prSet/>
      <dgm:spPr/>
      <dgm:t>
        <a:bodyPr/>
        <a:lstStyle/>
        <a:p>
          <a:endParaRPr lang="en-US"/>
        </a:p>
      </dgm:t>
    </dgm:pt>
    <dgm:pt modelId="{28DB750A-1403-4255-A778-AA595DB45CD6}">
      <dgm:prSet/>
      <dgm:spPr/>
      <dgm:t>
        <a:bodyPr/>
        <a:lstStyle/>
        <a:p>
          <a:r>
            <a:rPr lang="lv-LV"/>
            <a:t>Madara Zunda- Kaņepe</a:t>
          </a:r>
          <a:endParaRPr lang="en-US"/>
        </a:p>
      </dgm:t>
    </dgm:pt>
    <dgm:pt modelId="{70E754DB-7119-4DD0-B31C-1EC55B2084D7}" type="parTrans" cxnId="{15236912-EA56-4C89-B928-6EAD3B677E9C}">
      <dgm:prSet/>
      <dgm:spPr/>
      <dgm:t>
        <a:bodyPr/>
        <a:lstStyle/>
        <a:p>
          <a:endParaRPr lang="en-US"/>
        </a:p>
      </dgm:t>
    </dgm:pt>
    <dgm:pt modelId="{0EB46C65-F14C-471B-A301-878F1B112795}" type="sibTrans" cxnId="{15236912-EA56-4C89-B928-6EAD3B677E9C}">
      <dgm:prSet/>
      <dgm:spPr/>
      <dgm:t>
        <a:bodyPr/>
        <a:lstStyle/>
        <a:p>
          <a:endParaRPr lang="en-US"/>
        </a:p>
      </dgm:t>
    </dgm:pt>
    <dgm:pt modelId="{CBFB01AA-28B3-4A06-BD63-1DBEDBC7FA35}" type="pres">
      <dgm:prSet presAssocID="{0372EA1A-2E06-4BD4-8348-3681633C8F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8880645-1D93-4237-A055-00E6898582BD}" type="pres">
      <dgm:prSet presAssocID="{1F1EDDA4-E2C0-47A4-89C2-0D97D42DB123}" presName="hierRoot1" presStyleCnt="0"/>
      <dgm:spPr/>
    </dgm:pt>
    <dgm:pt modelId="{AA18E6F1-727C-4FF7-AE91-1884F1C50C24}" type="pres">
      <dgm:prSet presAssocID="{1F1EDDA4-E2C0-47A4-89C2-0D97D42DB123}" presName="composite" presStyleCnt="0"/>
      <dgm:spPr/>
    </dgm:pt>
    <dgm:pt modelId="{870594CF-96D9-40FF-A647-F177203C692B}" type="pres">
      <dgm:prSet presAssocID="{1F1EDDA4-E2C0-47A4-89C2-0D97D42DB123}" presName="background" presStyleLbl="node0" presStyleIdx="0" presStyleCnt="3"/>
      <dgm:spPr/>
    </dgm:pt>
    <dgm:pt modelId="{550F8CF9-090C-4D27-9020-7E048447EC0C}" type="pres">
      <dgm:prSet presAssocID="{1F1EDDA4-E2C0-47A4-89C2-0D97D42DB123}" presName="text" presStyleLbl="fgAcc0" presStyleIdx="0" presStyleCnt="3">
        <dgm:presLayoutVars>
          <dgm:chPref val="3"/>
        </dgm:presLayoutVars>
      </dgm:prSet>
      <dgm:spPr/>
    </dgm:pt>
    <dgm:pt modelId="{E1660423-E8FD-4716-916A-BCE3B8431E1D}" type="pres">
      <dgm:prSet presAssocID="{1F1EDDA4-E2C0-47A4-89C2-0D97D42DB123}" presName="hierChild2" presStyleCnt="0"/>
      <dgm:spPr/>
    </dgm:pt>
    <dgm:pt modelId="{CFAB89C9-14BF-408A-8106-50C45F067825}" type="pres">
      <dgm:prSet presAssocID="{5C727323-43CA-4971-A9C8-78E3EAE62E1E}" presName="hierRoot1" presStyleCnt="0"/>
      <dgm:spPr/>
    </dgm:pt>
    <dgm:pt modelId="{6503F877-B9CC-4CA2-8387-DA89A01ADDB6}" type="pres">
      <dgm:prSet presAssocID="{5C727323-43CA-4971-A9C8-78E3EAE62E1E}" presName="composite" presStyleCnt="0"/>
      <dgm:spPr/>
    </dgm:pt>
    <dgm:pt modelId="{4A7BF04B-17B9-499A-9DB5-5341033F3148}" type="pres">
      <dgm:prSet presAssocID="{5C727323-43CA-4971-A9C8-78E3EAE62E1E}" presName="background" presStyleLbl="node0" presStyleIdx="1" presStyleCnt="3"/>
      <dgm:spPr/>
    </dgm:pt>
    <dgm:pt modelId="{924BD737-F9F5-4B69-8D9E-9C77B9DB91F6}" type="pres">
      <dgm:prSet presAssocID="{5C727323-43CA-4971-A9C8-78E3EAE62E1E}" presName="text" presStyleLbl="fgAcc0" presStyleIdx="1" presStyleCnt="3">
        <dgm:presLayoutVars>
          <dgm:chPref val="3"/>
        </dgm:presLayoutVars>
      </dgm:prSet>
      <dgm:spPr/>
    </dgm:pt>
    <dgm:pt modelId="{C8561D6C-236C-4E5A-B5ED-A0E4D4374BFE}" type="pres">
      <dgm:prSet presAssocID="{5C727323-43CA-4971-A9C8-78E3EAE62E1E}" presName="hierChild2" presStyleCnt="0"/>
      <dgm:spPr/>
    </dgm:pt>
    <dgm:pt modelId="{CA508D7F-0B4E-448B-8A2D-E98253058EC8}" type="pres">
      <dgm:prSet presAssocID="{28DB750A-1403-4255-A778-AA595DB45CD6}" presName="hierRoot1" presStyleCnt="0"/>
      <dgm:spPr/>
    </dgm:pt>
    <dgm:pt modelId="{2558634A-38FD-462D-9275-F5E99C48C115}" type="pres">
      <dgm:prSet presAssocID="{28DB750A-1403-4255-A778-AA595DB45CD6}" presName="composite" presStyleCnt="0"/>
      <dgm:spPr/>
    </dgm:pt>
    <dgm:pt modelId="{E909E6CE-CFE0-4C88-A958-A05AE08A9C47}" type="pres">
      <dgm:prSet presAssocID="{28DB750A-1403-4255-A778-AA595DB45CD6}" presName="background" presStyleLbl="node0" presStyleIdx="2" presStyleCnt="3"/>
      <dgm:spPr/>
    </dgm:pt>
    <dgm:pt modelId="{7B143381-71C0-4DB6-86A4-2ABE5F8E58BC}" type="pres">
      <dgm:prSet presAssocID="{28DB750A-1403-4255-A778-AA595DB45CD6}" presName="text" presStyleLbl="fgAcc0" presStyleIdx="2" presStyleCnt="3">
        <dgm:presLayoutVars>
          <dgm:chPref val="3"/>
        </dgm:presLayoutVars>
      </dgm:prSet>
      <dgm:spPr/>
    </dgm:pt>
    <dgm:pt modelId="{3CE539DC-6E02-4EF3-ABA0-31EEA595742B}" type="pres">
      <dgm:prSet presAssocID="{28DB750A-1403-4255-A778-AA595DB45CD6}" presName="hierChild2" presStyleCnt="0"/>
      <dgm:spPr/>
    </dgm:pt>
  </dgm:ptLst>
  <dgm:cxnLst>
    <dgm:cxn modelId="{D301DD0E-F789-45A7-98FB-CC87666CD19C}" type="presOf" srcId="{28DB750A-1403-4255-A778-AA595DB45CD6}" destId="{7B143381-71C0-4DB6-86A4-2ABE5F8E58BC}" srcOrd="0" destOrd="0" presId="urn:microsoft.com/office/officeart/2005/8/layout/hierarchy1"/>
    <dgm:cxn modelId="{B3CADD11-E847-4B8C-BB6C-8A89C2821F38}" type="presOf" srcId="{0372EA1A-2E06-4BD4-8348-3681633C8F7D}" destId="{CBFB01AA-28B3-4A06-BD63-1DBEDBC7FA35}" srcOrd="0" destOrd="0" presId="urn:microsoft.com/office/officeart/2005/8/layout/hierarchy1"/>
    <dgm:cxn modelId="{15236912-EA56-4C89-B928-6EAD3B677E9C}" srcId="{0372EA1A-2E06-4BD4-8348-3681633C8F7D}" destId="{28DB750A-1403-4255-A778-AA595DB45CD6}" srcOrd="2" destOrd="0" parTransId="{70E754DB-7119-4DD0-B31C-1EC55B2084D7}" sibTransId="{0EB46C65-F14C-471B-A301-878F1B112795}"/>
    <dgm:cxn modelId="{A46BEF2C-08A8-48FA-9040-55E062D809E6}" srcId="{0372EA1A-2E06-4BD4-8348-3681633C8F7D}" destId="{5C727323-43CA-4971-A9C8-78E3EAE62E1E}" srcOrd="1" destOrd="0" parTransId="{0937E7A1-DF93-4AF2-9D30-92689245EBE2}" sibTransId="{306E30E5-4E5A-4436-A239-CB85769A3251}"/>
    <dgm:cxn modelId="{5C2F98A9-9AE2-403C-9057-230771A91B01}" type="presOf" srcId="{1F1EDDA4-E2C0-47A4-89C2-0D97D42DB123}" destId="{550F8CF9-090C-4D27-9020-7E048447EC0C}" srcOrd="0" destOrd="0" presId="urn:microsoft.com/office/officeart/2005/8/layout/hierarchy1"/>
    <dgm:cxn modelId="{B0B62BE9-AA4B-4595-B968-17C312CEC081}" type="presOf" srcId="{5C727323-43CA-4971-A9C8-78E3EAE62E1E}" destId="{924BD737-F9F5-4B69-8D9E-9C77B9DB91F6}" srcOrd="0" destOrd="0" presId="urn:microsoft.com/office/officeart/2005/8/layout/hierarchy1"/>
    <dgm:cxn modelId="{CD6073F7-87E0-4A6F-9449-F6736930604E}" srcId="{0372EA1A-2E06-4BD4-8348-3681633C8F7D}" destId="{1F1EDDA4-E2C0-47A4-89C2-0D97D42DB123}" srcOrd="0" destOrd="0" parTransId="{9614092B-602B-4929-89BB-758CB868B167}" sibTransId="{D5A7E767-2C5F-4B8C-89B0-AD6F1D8E6B0D}"/>
    <dgm:cxn modelId="{C3FF414E-73AA-448C-B2E3-4F03D0B062CC}" type="presParOf" srcId="{CBFB01AA-28B3-4A06-BD63-1DBEDBC7FA35}" destId="{98880645-1D93-4237-A055-00E6898582BD}" srcOrd="0" destOrd="0" presId="urn:microsoft.com/office/officeart/2005/8/layout/hierarchy1"/>
    <dgm:cxn modelId="{BF0F2B42-A0E6-468F-A13F-0793F2B3E7CD}" type="presParOf" srcId="{98880645-1D93-4237-A055-00E6898582BD}" destId="{AA18E6F1-727C-4FF7-AE91-1884F1C50C24}" srcOrd="0" destOrd="0" presId="urn:microsoft.com/office/officeart/2005/8/layout/hierarchy1"/>
    <dgm:cxn modelId="{431CA210-BB83-45B1-9842-E80A8E9B8F1C}" type="presParOf" srcId="{AA18E6F1-727C-4FF7-AE91-1884F1C50C24}" destId="{870594CF-96D9-40FF-A647-F177203C692B}" srcOrd="0" destOrd="0" presId="urn:microsoft.com/office/officeart/2005/8/layout/hierarchy1"/>
    <dgm:cxn modelId="{F724ECBB-5145-495D-8069-AF0BD82844DC}" type="presParOf" srcId="{AA18E6F1-727C-4FF7-AE91-1884F1C50C24}" destId="{550F8CF9-090C-4D27-9020-7E048447EC0C}" srcOrd="1" destOrd="0" presId="urn:microsoft.com/office/officeart/2005/8/layout/hierarchy1"/>
    <dgm:cxn modelId="{C4826572-3EC7-4CF4-935D-B444B833DE1C}" type="presParOf" srcId="{98880645-1D93-4237-A055-00E6898582BD}" destId="{E1660423-E8FD-4716-916A-BCE3B8431E1D}" srcOrd="1" destOrd="0" presId="urn:microsoft.com/office/officeart/2005/8/layout/hierarchy1"/>
    <dgm:cxn modelId="{D9A1DC45-B4E0-47E5-BD43-1A0206C905B4}" type="presParOf" srcId="{CBFB01AA-28B3-4A06-BD63-1DBEDBC7FA35}" destId="{CFAB89C9-14BF-408A-8106-50C45F067825}" srcOrd="1" destOrd="0" presId="urn:microsoft.com/office/officeart/2005/8/layout/hierarchy1"/>
    <dgm:cxn modelId="{4EAB7587-C819-41DE-BA3A-F8D760FD1D94}" type="presParOf" srcId="{CFAB89C9-14BF-408A-8106-50C45F067825}" destId="{6503F877-B9CC-4CA2-8387-DA89A01ADDB6}" srcOrd="0" destOrd="0" presId="urn:microsoft.com/office/officeart/2005/8/layout/hierarchy1"/>
    <dgm:cxn modelId="{53E924F7-0047-4EC6-834E-69766BD0F169}" type="presParOf" srcId="{6503F877-B9CC-4CA2-8387-DA89A01ADDB6}" destId="{4A7BF04B-17B9-499A-9DB5-5341033F3148}" srcOrd="0" destOrd="0" presId="urn:microsoft.com/office/officeart/2005/8/layout/hierarchy1"/>
    <dgm:cxn modelId="{A0FC6C2C-5DE6-45CF-86A6-37D228267EBA}" type="presParOf" srcId="{6503F877-B9CC-4CA2-8387-DA89A01ADDB6}" destId="{924BD737-F9F5-4B69-8D9E-9C77B9DB91F6}" srcOrd="1" destOrd="0" presId="urn:microsoft.com/office/officeart/2005/8/layout/hierarchy1"/>
    <dgm:cxn modelId="{F192A3DD-231D-4C92-A130-6F64DEECBB0B}" type="presParOf" srcId="{CFAB89C9-14BF-408A-8106-50C45F067825}" destId="{C8561D6C-236C-4E5A-B5ED-A0E4D4374BFE}" srcOrd="1" destOrd="0" presId="urn:microsoft.com/office/officeart/2005/8/layout/hierarchy1"/>
    <dgm:cxn modelId="{37BE8BCA-1DAA-42AE-AED6-49338C61DFE1}" type="presParOf" srcId="{CBFB01AA-28B3-4A06-BD63-1DBEDBC7FA35}" destId="{CA508D7F-0B4E-448B-8A2D-E98253058EC8}" srcOrd="2" destOrd="0" presId="urn:microsoft.com/office/officeart/2005/8/layout/hierarchy1"/>
    <dgm:cxn modelId="{AD696827-DCE2-48E7-916C-5BC7C13824B0}" type="presParOf" srcId="{CA508D7F-0B4E-448B-8A2D-E98253058EC8}" destId="{2558634A-38FD-462D-9275-F5E99C48C115}" srcOrd="0" destOrd="0" presId="urn:microsoft.com/office/officeart/2005/8/layout/hierarchy1"/>
    <dgm:cxn modelId="{85DE23CC-47F1-4DA5-AC5C-CDFC40193CC5}" type="presParOf" srcId="{2558634A-38FD-462D-9275-F5E99C48C115}" destId="{E909E6CE-CFE0-4C88-A958-A05AE08A9C47}" srcOrd="0" destOrd="0" presId="urn:microsoft.com/office/officeart/2005/8/layout/hierarchy1"/>
    <dgm:cxn modelId="{123143C0-16AE-4036-8597-3E3B9FC8FC80}" type="presParOf" srcId="{2558634A-38FD-462D-9275-F5E99C48C115}" destId="{7B143381-71C0-4DB6-86A4-2ABE5F8E58BC}" srcOrd="1" destOrd="0" presId="urn:microsoft.com/office/officeart/2005/8/layout/hierarchy1"/>
    <dgm:cxn modelId="{FFBE24E7-4CAB-4E6C-808C-09FEEF29130C}" type="presParOf" srcId="{CA508D7F-0B4E-448B-8A2D-E98253058EC8}" destId="{3CE539DC-6E02-4EF3-ABA0-31EEA59574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594CF-96D9-40FF-A647-F177203C692B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F8CF9-090C-4D27-9020-7E048447EC0C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/>
            <a:t>Santa Nākmane</a:t>
          </a:r>
          <a:endParaRPr lang="en-US" sz="3500" kern="1200"/>
        </a:p>
      </dsp:txBody>
      <dsp:txXfrm>
        <a:off x="378614" y="886531"/>
        <a:ext cx="2810360" cy="1744948"/>
      </dsp:txXfrm>
    </dsp:sp>
    <dsp:sp modelId="{4A7BF04B-17B9-499A-9DB5-5341033F3148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BD737-F9F5-4B69-8D9E-9C77B9DB91F6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/>
            <a:t>Liena Vanaga</a:t>
          </a:r>
          <a:endParaRPr lang="en-US" sz="3500" kern="1200"/>
        </a:p>
      </dsp:txBody>
      <dsp:txXfrm>
        <a:off x="3946203" y="886531"/>
        <a:ext cx="2810360" cy="1744948"/>
      </dsp:txXfrm>
    </dsp:sp>
    <dsp:sp modelId="{E909E6CE-CFE0-4C88-A958-A05AE08A9C47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43381-71C0-4DB6-86A4-2ABE5F8E58BC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500" kern="1200"/>
            <a:t>Madara Zunda- Kaņepe</a:t>
          </a:r>
          <a:endParaRPr lang="en-US" sz="3500" kern="1200"/>
        </a:p>
      </dsp:txBody>
      <dsp:txXfrm>
        <a:off x="7513791" y="886531"/>
        <a:ext cx="2810360" cy="1744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1:18:57.904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82 24319,'12018'0'0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1:19:08.3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8 24276,'5818'0'0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1:22:28.57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1:22:30.02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1 1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1:22:56.317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6-03T11:22:59.724"/>
    </inkml:context>
    <inkml:brush xml:id="br0">
      <inkml:brushProperty name="width" value="0.025" units="cm"/>
      <inkml:brushProperty name="height" value="0.025" units="cm"/>
      <inkml:brushProperty name="color" value="#FFFFFF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3B2CE-B562-4A89-8FC5-5BBA5FBFE6E1}" type="datetimeFigureOut">
              <a:rPr lang="lv-LV" smtClean="0"/>
              <a:t>03.06.2025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DA90CA-8A8A-4E01-B582-0B9B8D39922D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5435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DA90CA-8A8A-4E01-B582-0B9B8D39922D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2305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ED1FB85-FAAE-42F6-A1EA-2BECF3779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1EA62506-AA3E-4A8C-A3EF-584F46D44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102C5A6A-84AB-443F-9C61-A468DECF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B864EA9-7C2D-41A0-990A-8079B72D7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9A2EC029-7A9B-455B-972B-985778E12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00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05ACFC8-8C4D-46E8-AB68-2E586192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4A3B6C1E-1493-4CB2-B44F-4EF295966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F367A11-D09D-4344-984B-59536444E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AA84F96-40F6-476C-AA22-DD7A2DA4D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103C776C-9980-4F26-A339-5C3780A7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2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0882C83E-CE80-4CD2-94C5-71DB71959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52039421-04F7-44E4-BB7E-B0F6CC20F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51C7B7F2-D1D5-4AA8-8F3E-3C6FD095E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22800FB4-C80F-4D02-959A-398FE3BA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F4DC937-D4FE-4A3A-BF75-E4DA3F549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68F0393B-6673-4F31-9AA4-4353E72DC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3D1E6D39-0A2A-48BE-BCEE-D078A7647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7656B558-F267-42F4-B149-6D429331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ACE061AA-1056-435C-9414-397EE2C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0564C3D4-B1F4-4881-9CC9-E9A0FAB6D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3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36E0EB0-1F97-48CE-8C15-B4F2A8E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4B8DACB-0A16-453C-9962-798E71DE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A543EF7F-AF8A-4FA4-BE16-69FBA282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C7782D70-4A52-46B5-A625-404CABAC5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BA1BD9F-C0A5-4AC2-A93D-C78FCC55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3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DE3DF697-BA35-4CAD-A32E-147BF7044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D3BC5F7-145E-427E-9B36-BA42DADF6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C3564B3A-8E24-4FE1-BC5D-B9D9B6F84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79A73670-21F6-4F18-ABC7-1A4EBBA03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37F6871D-6895-4228-932E-ADB5257FE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3D9B6810-3047-48E2-8D4F-7FC34B22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7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411B3BE-EBA3-4C21-B972-512E81300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87DF9131-D67F-4195-B833-2A18A664D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52E524A1-557F-4409-9F1E-3FE47F5CF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542EBF6E-DAB0-43DB-B351-B4F83423E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24B3F6FD-F070-46BA-8AD5-AD8E2B188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92128F97-C26F-4FED-9437-EC8CE0F59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8BD3E316-9EB5-4A9E-92D5-1177232FF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E01976CE-E07E-4AFD-9407-91800E04F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01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93D531E-913A-4648-805A-C87387F04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E16647F2-34A4-42F1-8259-08FAB362B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875442E-E501-491F-B665-E7A797C50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FFF635B-B671-498E-BBFB-5886776E4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C7E09475-F982-4A6B-A9CC-03F9867D9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C85A1EB8-761C-4142-8FEA-DB0F527FE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2FA39355-2793-4565-A2B8-D236479F0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0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DFD29DF-5F92-44C3-A4F8-00B45C42E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6DA29731-07F2-49D2-9318-3D9185A60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93E068E8-9CC3-463E-A37D-4E12C92C2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06F0F1D5-644C-4C6C-AA85-ABC4665B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E4AF6613-972A-423E-BFF6-878B17FA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E0834B87-0B8A-4242-9AF7-040934B7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2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3F979DE-DE9E-4C78-81B2-33549B45D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327CC295-C083-42DF-9F5A-0F8495C7E1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834DE3A8-16B3-4C41-B447-747DBCA33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070433E-AA1D-4600-BE47-D2EB8A5F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FBD916A6-5192-47BD-988D-A6CA20DA2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C8C858D2-F18D-4460-983C-B2799687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4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BAFCEFD4-F017-43B9-A9B7-6F8949B5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337028F-CBC4-436C-910C-DAE31A761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04CC97E4-4ED9-4D7A-9AD5-B300F19948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44F70-CBAA-4AAF-BBAA-D15FF0BE532E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A3FE92D-AD86-48E2-B10C-7143C1412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7692508A-C14B-4B3E-8283-E7D04C6F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15D4-3989-43E3-915C-10E6C5A22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4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nordform.eu/collections/bauskas-valsts-gimnazija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ordform.e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.lv/fileadmin/user_upload/lu_portal/projekti/ppmf/2024/ZINOSS_VECAKS___ZINOSS_PIRMKLASNIEKS_LU_IZPF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customXml" Target="../ink/ink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customXml" Target="../ink/ink3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customXml" Target="../ink/ink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FD25E14C-ECA4-43B9-9BAE-35E18D123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90AFD-B832-45B0-A1A7-6D1C2585E608}"/>
              </a:ext>
            </a:extLst>
          </p:cNvPr>
          <p:cNvSpPr txBox="1"/>
          <p:nvPr/>
        </p:nvSpPr>
        <p:spPr>
          <a:xfrm>
            <a:off x="2890983" y="489263"/>
            <a:ext cx="9023927" cy="269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v-LV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Bauskas Valsts ģimnāzija - skola ikvienam, kas gatavs personīgai izaugsmei un pārmaiņām.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Bauskas Valsts ģimnāzija">
            <a:extLst>
              <a:ext uri="{FF2B5EF4-FFF2-40B4-BE49-F238E27FC236}">
                <a16:creationId xmlns:a16="http://schemas.microsoft.com/office/drawing/2014/main" id="{B08301C3-E090-7FB1-5E29-24DB4CF4F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" y="233317"/>
            <a:ext cx="3091497" cy="40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19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teksts, fonts, ekrānuzņēmums, dokuments&#10;&#10;Apraksts ģenerēts automātiski">
            <a:extLst>
              <a:ext uri="{FF2B5EF4-FFF2-40B4-BE49-F238E27FC236}">
                <a16:creationId xmlns:a16="http://schemas.microsoft.com/office/drawing/2014/main" id="{36AED350-A20F-1E35-C4FC-FC850E022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89" y="109394"/>
            <a:ext cx="9473622" cy="6731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EDF093-2196-ADA6-4518-FF6CCA0A9B4F}"/>
              </a:ext>
            </a:extLst>
          </p:cNvPr>
          <p:cNvSpPr txBox="1"/>
          <p:nvPr/>
        </p:nvSpPr>
        <p:spPr>
          <a:xfrm>
            <a:off x="3451123" y="581792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3"/>
              </a:rPr>
              <a:t>https://nordform.eu/collections/bauskas-valsts-gimnazija</a:t>
            </a:r>
            <a:r>
              <a:rPr lang="lv-LV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AECF60-A89E-B32C-E749-4851AEBD16AA}"/>
              </a:ext>
            </a:extLst>
          </p:cNvPr>
          <p:cNvSpPr txBox="1"/>
          <p:nvPr/>
        </p:nvSpPr>
        <p:spPr>
          <a:xfrm>
            <a:off x="5093110" y="40035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dirty="0">
                <a:hlinkClick r:id="rId4"/>
              </a:rPr>
              <a:t>https://nordform.eu/</a:t>
            </a:r>
            <a:r>
              <a:rPr lang="lv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1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F0F049BA-E1A8-5D85-2BF3-D292304D4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40" y="29261"/>
            <a:ext cx="7973135" cy="67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0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ttēls 2">
            <a:extLst>
              <a:ext uri="{FF2B5EF4-FFF2-40B4-BE49-F238E27FC236}">
                <a16:creationId xmlns:a16="http://schemas.microsoft.com/office/drawing/2014/main" id="{198C6CE6-084C-485C-BFE1-AE975AFD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760" y="59715"/>
            <a:ext cx="7855348" cy="669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90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06A3FCE7-D802-B056-F45A-3C2F359C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lv-LV" sz="4800"/>
              <a:t>Iepazīstieties – 1.klašu skolotājas!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Satura vietturis 2">
            <a:extLst>
              <a:ext uri="{FF2B5EF4-FFF2-40B4-BE49-F238E27FC236}">
                <a16:creationId xmlns:a16="http://schemas.microsoft.com/office/drawing/2014/main" id="{71A3606D-9A4E-EAA6-6E77-68FD3672AB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19656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Bauskas Valsts ģimnāzija">
            <a:extLst>
              <a:ext uri="{FF2B5EF4-FFF2-40B4-BE49-F238E27FC236}">
                <a16:creationId xmlns:a16="http://schemas.microsoft.com/office/drawing/2014/main" id="{AB4357F7-09FA-0C1D-D9E5-DDA145F0D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335" y="241903"/>
            <a:ext cx="1645465" cy="215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60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ttēls 3">
            <a:extLst>
              <a:ext uri="{FF2B5EF4-FFF2-40B4-BE49-F238E27FC236}">
                <a16:creationId xmlns:a16="http://schemas.microsoft.com/office/drawing/2014/main" id="{FD25E14C-ECA4-43B9-9BAE-35E18D123C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390AFD-B832-45B0-A1A7-6D1C2585E608}"/>
              </a:ext>
            </a:extLst>
          </p:cNvPr>
          <p:cNvSpPr txBox="1"/>
          <p:nvPr/>
        </p:nvSpPr>
        <p:spPr>
          <a:xfrm>
            <a:off x="2890983" y="489263"/>
            <a:ext cx="9023927" cy="269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lv-LV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Bauskas Valsts ģimnāzija - skola ikvienam, kas gatavs personīgai izaugsmei un pārmaiņām.</a:t>
            </a:r>
            <a:endParaRPr lang="en-US" sz="4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Bauskas Valsts ģimnāzija">
            <a:extLst>
              <a:ext uri="{FF2B5EF4-FFF2-40B4-BE49-F238E27FC236}">
                <a16:creationId xmlns:a16="http://schemas.microsoft.com/office/drawing/2014/main" id="{C1AD5AE5-8D11-6C7B-A3C3-C50E69C9E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3" y="212997"/>
            <a:ext cx="3091497" cy="40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16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86220"/>
            <a:ext cx="11622155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lv-LV" b="1">
                <a:solidFill>
                  <a:schemeClr val="bg1"/>
                </a:solidFill>
              </a:rPr>
              <a:t>Piedāvātā pamatizglītības programma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35E23E-948D-4669-AB23-3ED4A8187FBD}"/>
              </a:ext>
            </a:extLst>
          </p:cNvPr>
          <p:cNvSpPr txBox="1"/>
          <p:nvPr/>
        </p:nvSpPr>
        <p:spPr>
          <a:xfrm>
            <a:off x="393601" y="6311637"/>
            <a:ext cx="11539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* Integrēti apgūs teātra mākslu un datoriku</a:t>
            </a:r>
            <a:endParaRPr lang="en-US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207B5B0E-CF26-4576-B188-BD971278A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8612" r="492"/>
          <a:stretch/>
        </p:blipFill>
        <p:spPr>
          <a:xfrm>
            <a:off x="284923" y="2299062"/>
            <a:ext cx="11564955" cy="39363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39C756-7920-D167-6A24-61FF7E7FD8E0}"/>
              </a:ext>
            </a:extLst>
          </p:cNvPr>
          <p:cNvSpPr txBox="1"/>
          <p:nvPr/>
        </p:nvSpPr>
        <p:spPr>
          <a:xfrm>
            <a:off x="342122" y="1933303"/>
            <a:ext cx="38292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1.klase</a:t>
            </a:r>
            <a:endParaRPr lang="en-US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9532C-42DD-8887-13BE-395496C215DF}"/>
              </a:ext>
            </a:extLst>
          </p:cNvPr>
          <p:cNvSpPr txBox="1"/>
          <p:nvPr/>
        </p:nvSpPr>
        <p:spPr>
          <a:xfrm>
            <a:off x="4131661" y="1933303"/>
            <a:ext cx="38292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2.klase</a:t>
            </a:r>
            <a:endParaRPr lang="en-US" b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A23096-2AB0-BB88-DE6C-9254DE819A77}"/>
              </a:ext>
            </a:extLst>
          </p:cNvPr>
          <p:cNvSpPr txBox="1"/>
          <p:nvPr/>
        </p:nvSpPr>
        <p:spPr>
          <a:xfrm>
            <a:off x="8000722" y="1933303"/>
            <a:ext cx="3829284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/>
              <a:t>3.klase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90158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33D42854-CD83-449C-8362-3873F8AC362A}"/>
              </a:ext>
            </a:extLst>
          </p:cNvPr>
          <p:cNvSpPr/>
          <p:nvPr/>
        </p:nvSpPr>
        <p:spPr>
          <a:xfrm>
            <a:off x="235226" y="1657028"/>
            <a:ext cx="1184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lv-LV"/>
          </a:p>
        </p:txBody>
      </p:sp>
      <p:pic>
        <p:nvPicPr>
          <p:cNvPr id="2" name="Picture 1" descr="A yellow and green text on a white background&#10;&#10;AI-generated content may be incorrect.">
            <a:extLst>
              <a:ext uri="{FF2B5EF4-FFF2-40B4-BE49-F238E27FC236}">
                <a16:creationId xmlns:a16="http://schemas.microsoft.com/office/drawing/2014/main" id="{A83DFF97-4058-00C1-88AF-B8DE92D3A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88" y="61783"/>
            <a:ext cx="7072138" cy="6734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47AB5D-F66D-BCE3-C048-059A982FBF19}"/>
              </a:ext>
            </a:extLst>
          </p:cNvPr>
          <p:cNvSpPr txBox="1"/>
          <p:nvPr/>
        </p:nvSpPr>
        <p:spPr>
          <a:xfrm>
            <a:off x="111210" y="6155725"/>
            <a:ext cx="5389605" cy="8105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hlinkClick r:id="rId3"/>
              </a:rPr>
              <a:t>https://www.lu.lv/fileadmin/user_upload/lu_portal/projekti/ppmf/2024/ZINOSS_VECAKS___ZINOSS_PIRMKLASNIEKS_LU_IZPF.pdf</a:t>
            </a:r>
            <a:endParaRPr lang="en-US" sz="1400"/>
          </a:p>
          <a:p>
            <a:endParaRPr lang="en-US">
              <a:ea typeface="Calibri"/>
              <a:cs typeface="Calibri"/>
            </a:endParaRPr>
          </a:p>
        </p:txBody>
      </p:sp>
      <p:pic>
        <p:nvPicPr>
          <p:cNvPr id="5" name="Picture 4" descr="ZINOŠS VECĀKS = ZINOŠS PIRMKLASNIEKS - Madona.lv">
            <a:extLst>
              <a:ext uri="{FF2B5EF4-FFF2-40B4-BE49-F238E27FC236}">
                <a16:creationId xmlns:a16="http://schemas.microsoft.com/office/drawing/2014/main" id="{1AAEA3BD-43E9-BA69-2DD8-690DE726A7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618" y="306345"/>
            <a:ext cx="4070522" cy="576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3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1A3083-B52D-C855-A990-1D992E3F1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isnstūris 3">
            <a:extLst>
              <a:ext uri="{FF2B5EF4-FFF2-40B4-BE49-F238E27FC236}">
                <a16:creationId xmlns:a16="http://schemas.microsoft.com/office/drawing/2014/main" id="{14C3569F-49FA-941E-1D71-6466E2F077F4}"/>
              </a:ext>
            </a:extLst>
          </p:cNvPr>
          <p:cNvSpPr/>
          <p:nvPr/>
        </p:nvSpPr>
        <p:spPr>
          <a:xfrm>
            <a:off x="235226" y="1657028"/>
            <a:ext cx="1184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lv-LV"/>
          </a:p>
        </p:txBody>
      </p:sp>
      <p:pic>
        <p:nvPicPr>
          <p:cNvPr id="10" name="Picture 9" descr="A school list with pencils and a backpack&#10;&#10;AI-generated content may be incorrect.">
            <a:extLst>
              <a:ext uri="{FF2B5EF4-FFF2-40B4-BE49-F238E27FC236}">
                <a16:creationId xmlns:a16="http://schemas.microsoft.com/office/drawing/2014/main" id="{E1AB6FB6-26E7-3C6B-8B58-75D6081DB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29" y="9783"/>
            <a:ext cx="8794921" cy="6848732"/>
          </a:xfrm>
          <a:prstGeom prst="rect">
            <a:avLst/>
          </a:prstGeom>
        </p:spPr>
      </p:pic>
      <p:pic>
        <p:nvPicPr>
          <p:cNvPr id="11" name="Picture 10" descr="Burtnīca 1.-2.kl. 12 lapas līniju">
            <a:extLst>
              <a:ext uri="{FF2B5EF4-FFF2-40B4-BE49-F238E27FC236}">
                <a16:creationId xmlns:a16="http://schemas.microsoft.com/office/drawing/2014/main" id="{7DB33356-7E83-EE6D-DD9A-5F014C88C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7599" y="324366"/>
            <a:ext cx="2450502" cy="3398109"/>
          </a:xfrm>
          <a:prstGeom prst="rect">
            <a:avLst/>
          </a:prstGeom>
        </p:spPr>
      </p:pic>
      <p:pic>
        <p:nvPicPr>
          <p:cNvPr id="12" name="Picture 11" descr="Burtnīca rūtiņu 1. klasei. 12 lapas | Zvaigzne ABC">
            <a:extLst>
              <a:ext uri="{FF2B5EF4-FFF2-40B4-BE49-F238E27FC236}">
                <a16:creationId xmlns:a16="http://schemas.microsoft.com/office/drawing/2014/main" id="{70B555A8-4625-51E3-AC01-07A9013BA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4842" y="3726977"/>
            <a:ext cx="2884530" cy="29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9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86220"/>
            <a:ext cx="11622155" cy="1325563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lvl="0" algn="ctr"/>
            <a:r>
              <a:rPr lang="lv-LV" b="1">
                <a:solidFill>
                  <a:schemeClr val="bg1"/>
                </a:solidFill>
              </a:rPr>
              <a:t>Ārpus mācību slodzes piedāvājam: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aisnstūris 3">
            <a:extLst>
              <a:ext uri="{FF2B5EF4-FFF2-40B4-BE49-F238E27FC236}">
                <a16:creationId xmlns:a16="http://schemas.microsoft.com/office/drawing/2014/main" id="{33D42854-CD83-449C-8362-3873F8AC362A}"/>
              </a:ext>
            </a:extLst>
          </p:cNvPr>
          <p:cNvSpPr/>
          <p:nvPr/>
        </p:nvSpPr>
        <p:spPr>
          <a:xfrm>
            <a:off x="235226" y="1657028"/>
            <a:ext cx="1184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lv-LV"/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3C75963E-28F5-4E4E-AE08-B4E58D9A0164}"/>
              </a:ext>
            </a:extLst>
          </p:cNvPr>
          <p:cNvSpPr/>
          <p:nvPr/>
        </p:nvSpPr>
        <p:spPr>
          <a:xfrm>
            <a:off x="311425" y="1416049"/>
            <a:ext cx="11469755" cy="403187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Tautu deju kolektīvs "Odziņa";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Ritmika;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1. klašu koris;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Vizuālās mākslas pulciņš;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Folkloras kopa;</a:t>
            </a:r>
            <a:endParaRPr lang="lv-LV" sz="3200" dirty="0"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 err="1"/>
              <a:t>Jogas</a:t>
            </a:r>
            <a:r>
              <a:rPr lang="lv-LV" sz="3200" dirty="0"/>
              <a:t> nodarbības;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Lasītprasmes nodarbības-?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dirty="0"/>
              <a:t>Pagarinātā dienas grupu </a:t>
            </a:r>
            <a:r>
              <a:rPr lang="lv-LV" sz="3200" b="1" dirty="0"/>
              <a:t>līdz plkst.17:00</a:t>
            </a:r>
            <a:endParaRPr lang="lv-LV" sz="3200" b="1" dirty="0">
              <a:cs typeface="Calibri"/>
            </a:endParaRPr>
          </a:p>
        </p:txBody>
      </p:sp>
      <p:pic>
        <p:nvPicPr>
          <p:cNvPr id="3074" name="Picture 2" descr="Bauskas Valsts ģimnāzija">
            <a:extLst>
              <a:ext uri="{FF2B5EF4-FFF2-40B4-BE49-F238E27FC236}">
                <a16:creationId xmlns:a16="http://schemas.microsoft.com/office/drawing/2014/main" id="{1E061FF8-7189-CF1B-95DA-474F70EC0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823" y="1716677"/>
            <a:ext cx="3091497" cy="404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22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3FD2CAA-C67E-49CC-A7DE-C3F3087B8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226" y="186221"/>
            <a:ext cx="11622155" cy="1096042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lv-LV" b="1">
                <a:solidFill>
                  <a:schemeClr val="bg1"/>
                </a:solidFill>
              </a:rPr>
              <a:t>Informācija par iesniedzamajiem dokumentiem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" name="Labā figūriekava 5">
            <a:extLst>
              <a:ext uri="{FF2B5EF4-FFF2-40B4-BE49-F238E27FC236}">
                <a16:creationId xmlns:a16="http://schemas.microsoft.com/office/drawing/2014/main" id="{A59D5875-CBCB-40A5-A392-7DE257DC39CA}"/>
              </a:ext>
            </a:extLst>
          </p:cNvPr>
          <p:cNvSpPr/>
          <p:nvPr/>
        </p:nvSpPr>
        <p:spPr>
          <a:xfrm>
            <a:off x="7643351" y="3781784"/>
            <a:ext cx="587828" cy="1112624"/>
          </a:xfrm>
          <a:prstGeom prst="rightBrace">
            <a:avLst>
              <a:gd name="adj1" fmla="val 35317"/>
              <a:gd name="adj2" fmla="val 4527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4A98DE-920A-475C-8358-9E92A270A655}"/>
              </a:ext>
            </a:extLst>
          </p:cNvPr>
          <p:cNvSpPr txBox="1"/>
          <p:nvPr/>
        </p:nvSpPr>
        <p:spPr>
          <a:xfrm>
            <a:off x="383860" y="5912914"/>
            <a:ext cx="11175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/>
              <a:t>No 18.-22. augustam- nometne «Taurenītis»</a:t>
            </a:r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BCAFC0E6-68F9-802A-8727-DE45C1078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25" y="1328256"/>
            <a:ext cx="8868135" cy="45906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D0A6F72-284A-DB4D-87CF-672B182A794D}"/>
              </a:ext>
            </a:extLst>
          </p:cNvPr>
          <p:cNvSpPr txBox="1"/>
          <p:nvPr/>
        </p:nvSpPr>
        <p:spPr>
          <a:xfrm>
            <a:off x="2664542" y="5427406"/>
            <a:ext cx="333313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lv-LV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Rokraksts 19">
                <a:extLst>
                  <a:ext uri="{FF2B5EF4-FFF2-40B4-BE49-F238E27FC236}">
                    <a16:creationId xmlns:a16="http://schemas.microsoft.com/office/drawing/2014/main" id="{1840BC80-B6D6-A28C-E118-C2D69D3E4D1E}"/>
                  </a:ext>
                </a:extLst>
              </p14:cNvPr>
              <p14:cNvContentPartPr/>
              <p14:nvPr/>
            </p14:nvContentPartPr>
            <p14:xfrm>
              <a:off x="402770" y="5210868"/>
              <a:ext cx="4326840" cy="720"/>
            </p14:xfrm>
          </p:contentPart>
        </mc:Choice>
        <mc:Fallback xmlns="">
          <p:pic>
            <p:nvPicPr>
              <p:cNvPr id="20" name="Rokraksts 19">
                <a:extLst>
                  <a:ext uri="{FF2B5EF4-FFF2-40B4-BE49-F238E27FC236}">
                    <a16:creationId xmlns:a16="http://schemas.microsoft.com/office/drawing/2014/main" id="{1840BC80-B6D6-A28C-E118-C2D69D3E4D1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6650" y="5198628"/>
                <a:ext cx="4339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Rokraksts 21">
                <a:extLst>
                  <a:ext uri="{FF2B5EF4-FFF2-40B4-BE49-F238E27FC236}">
                    <a16:creationId xmlns:a16="http://schemas.microsoft.com/office/drawing/2014/main" id="{D7785DFA-284E-1064-F66C-13190B031B3E}"/>
                  </a:ext>
                </a:extLst>
              </p14:cNvPr>
              <p14:cNvContentPartPr/>
              <p14:nvPr/>
            </p14:nvContentPartPr>
            <p14:xfrm>
              <a:off x="461810" y="5712348"/>
              <a:ext cx="2094840" cy="10080"/>
            </p14:xfrm>
          </p:contentPart>
        </mc:Choice>
        <mc:Fallback xmlns="">
          <p:pic>
            <p:nvPicPr>
              <p:cNvPr id="22" name="Rokraksts 21">
                <a:extLst>
                  <a:ext uri="{FF2B5EF4-FFF2-40B4-BE49-F238E27FC236}">
                    <a16:creationId xmlns:a16="http://schemas.microsoft.com/office/drawing/2014/main" id="{D7785DFA-284E-1064-F66C-13190B031B3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5690" y="5540988"/>
                <a:ext cx="2107080" cy="35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688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F78C43B6-FE65-FB0A-713A-91E9705A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746" y="586822"/>
            <a:ext cx="3560252" cy="164592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/>
              <a:t>Par nometni «Taurenītis» </a:t>
            </a:r>
            <a:r>
              <a:rPr lang="lv-LV" sz="3200" b="1" dirty="0">
                <a:solidFill>
                  <a:srgbClr val="C00000"/>
                </a:solidFill>
              </a:rPr>
              <a:t>18.08.-22.08.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3A789F0-0233-440F-54D3-96F18D096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164" y="586822"/>
            <a:ext cx="6002636" cy="1645920"/>
          </a:xfrm>
        </p:spPr>
        <p:txBody>
          <a:bodyPr anchor="ctr">
            <a:normAutofit/>
          </a:bodyPr>
          <a:lstStyle/>
          <a:p>
            <a:r>
              <a:rPr lang="lv-LV" sz="1800" b="0" i="1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Līgumu slēgšana nometnei ar vecākiem notiks skolā no </a:t>
            </a:r>
            <a:r>
              <a:rPr lang="lv-LV" sz="1800" b="1" i="1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14.08-15.08.2025. plkst.8.00-15.00. </a:t>
            </a:r>
            <a:r>
              <a:rPr lang="lv-LV" sz="1800" i="1" u="sng" dirty="0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Nometnes vadītāja </a:t>
            </a:r>
            <a:r>
              <a:rPr lang="lv-LV" sz="1800" i="1" u="sng" dirty="0" err="1">
                <a:solidFill>
                  <a:srgbClr val="C00000"/>
                </a:solidFill>
                <a:effectLst/>
                <a:latin typeface="Verdana" panose="020B0604030504040204" pitchFamily="34" charset="0"/>
              </a:rPr>
              <a:t>L.Rimševica</a:t>
            </a:r>
            <a:endParaRPr lang="lv-LV" sz="1800" i="1" u="sng" dirty="0">
              <a:solidFill>
                <a:srgbClr val="C00000"/>
              </a:solidFill>
              <a:effectLst/>
              <a:latin typeface="Verdana" panose="020B0604030504040204" pitchFamily="34" charset="0"/>
            </a:endParaRPr>
          </a:p>
          <a:p>
            <a:endParaRPr lang="lv-LV" sz="1800" i="1" u="sng" dirty="0"/>
          </a:p>
        </p:txBody>
      </p:sp>
      <p:graphicFrame>
        <p:nvGraphicFramePr>
          <p:cNvPr id="4" name="Tabula 3">
            <a:extLst>
              <a:ext uri="{FF2B5EF4-FFF2-40B4-BE49-F238E27FC236}">
                <a16:creationId xmlns:a16="http://schemas.microsoft.com/office/drawing/2014/main" id="{FFBCD71F-34DC-E145-964D-B9E402B3F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994355"/>
              </p:ext>
            </p:extLst>
          </p:nvPr>
        </p:nvGraphicFramePr>
        <p:xfrm>
          <a:off x="772716" y="3174634"/>
          <a:ext cx="10404218" cy="348386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10404218">
                  <a:extLst>
                    <a:ext uri="{9D8B030D-6E8A-4147-A177-3AD203B41FA5}">
                      <a16:colId xmlns:a16="http://schemas.microsoft.com/office/drawing/2014/main" val="2354095994"/>
                    </a:ext>
                  </a:extLst>
                </a:gridCol>
              </a:tblGrid>
              <a:tr h="34838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8.00-8.20	Ierašanās skolā. Rīta aplis( katram savā klasē)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8.20-9.00	NODARBĪBAS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9.00-9.15	Starpbrīdis 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9.15-09.55	NODARBĪBAS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09.55-10.10	Starpbrīdis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10.10-10.50	NODARBĪBAS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10.50-11.05	Starpbrīdis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11.05-11.45	NODARBĪBAS</a:t>
                      </a:r>
                    </a:p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lv-LV" sz="2200" b="1" cap="none" spc="0" dirty="0">
                          <a:solidFill>
                            <a:schemeClr val="tx1"/>
                          </a:solidFill>
                          <a:effectLst/>
                        </a:rPr>
                        <a:t>11.44-12.00	Pusdienas aplis (katram savā klasē)Došanās mājās</a:t>
                      </a:r>
                      <a:endParaRPr lang="lv-LV" sz="22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403" marR="94718" marT="25258" marB="189436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217932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okraksts 4">
                <a:extLst>
                  <a:ext uri="{FF2B5EF4-FFF2-40B4-BE49-F238E27FC236}">
                    <a16:creationId xmlns:a16="http://schemas.microsoft.com/office/drawing/2014/main" id="{50A472BE-4DA4-9475-A89D-D945FBF619DC}"/>
                  </a:ext>
                </a:extLst>
              </p14:cNvPr>
              <p14:cNvContentPartPr/>
              <p14:nvPr/>
            </p14:nvContentPartPr>
            <p14:xfrm>
              <a:off x="-432790" y="1946388"/>
              <a:ext cx="360" cy="360"/>
            </p14:xfrm>
          </p:contentPart>
        </mc:Choice>
        <mc:Fallback xmlns="">
          <p:pic>
            <p:nvPicPr>
              <p:cNvPr id="5" name="Rokraksts 4">
                <a:extLst>
                  <a:ext uri="{FF2B5EF4-FFF2-40B4-BE49-F238E27FC236}">
                    <a16:creationId xmlns:a16="http://schemas.microsoft.com/office/drawing/2014/main" id="{50A472BE-4DA4-9475-A89D-D945FBF619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438910" y="194026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Rokraksts 5">
                <a:extLst>
                  <a:ext uri="{FF2B5EF4-FFF2-40B4-BE49-F238E27FC236}">
                    <a16:creationId xmlns:a16="http://schemas.microsoft.com/office/drawing/2014/main" id="{76A6686C-782E-B5CD-DF29-8B0D11DF8BF7}"/>
                  </a:ext>
                </a:extLst>
              </p14:cNvPr>
              <p14:cNvContentPartPr/>
              <p14:nvPr/>
            </p14:nvContentPartPr>
            <p14:xfrm>
              <a:off x="-816190" y="1042068"/>
              <a:ext cx="360" cy="360"/>
            </p14:xfrm>
          </p:contentPart>
        </mc:Choice>
        <mc:Fallback xmlns="">
          <p:pic>
            <p:nvPicPr>
              <p:cNvPr id="6" name="Rokraksts 5">
                <a:extLst>
                  <a:ext uri="{FF2B5EF4-FFF2-40B4-BE49-F238E27FC236}">
                    <a16:creationId xmlns:a16="http://schemas.microsoft.com/office/drawing/2014/main" id="{76A6686C-782E-B5CD-DF29-8B0D11DF8BF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822310" y="1035948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Rokraksts 7">
                <a:extLst>
                  <a:ext uri="{FF2B5EF4-FFF2-40B4-BE49-F238E27FC236}">
                    <a16:creationId xmlns:a16="http://schemas.microsoft.com/office/drawing/2014/main" id="{EC34C994-B2F7-EC8B-A12C-76786D51DF20}"/>
                  </a:ext>
                </a:extLst>
              </p14:cNvPr>
              <p14:cNvContentPartPr/>
              <p14:nvPr/>
            </p14:nvContentPartPr>
            <p14:xfrm>
              <a:off x="-874870" y="865308"/>
              <a:ext cx="360" cy="360"/>
            </p14:xfrm>
          </p:contentPart>
        </mc:Choice>
        <mc:Fallback xmlns="">
          <p:pic>
            <p:nvPicPr>
              <p:cNvPr id="8" name="Rokraksts 7">
                <a:extLst>
                  <a:ext uri="{FF2B5EF4-FFF2-40B4-BE49-F238E27FC236}">
                    <a16:creationId xmlns:a16="http://schemas.microsoft.com/office/drawing/2014/main" id="{EC34C994-B2F7-EC8B-A12C-76786D51DF2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879190" y="860988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Rokraksts 9">
                <a:extLst>
                  <a:ext uri="{FF2B5EF4-FFF2-40B4-BE49-F238E27FC236}">
                    <a16:creationId xmlns:a16="http://schemas.microsoft.com/office/drawing/2014/main" id="{851B4042-CBAA-7CB0-1DE9-BD0E7B76F8A9}"/>
                  </a:ext>
                </a:extLst>
              </p14:cNvPr>
              <p14:cNvContentPartPr/>
              <p14:nvPr/>
            </p14:nvContentPartPr>
            <p14:xfrm>
              <a:off x="-1278070" y="629148"/>
              <a:ext cx="360" cy="360"/>
            </p14:xfrm>
          </p:contentPart>
        </mc:Choice>
        <mc:Fallback xmlns="">
          <p:pic>
            <p:nvPicPr>
              <p:cNvPr id="10" name="Rokraksts 9">
                <a:extLst>
                  <a:ext uri="{FF2B5EF4-FFF2-40B4-BE49-F238E27FC236}">
                    <a16:creationId xmlns:a16="http://schemas.microsoft.com/office/drawing/2014/main" id="{851B4042-CBAA-7CB0-1DE9-BD0E7B76F8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282390" y="624828"/>
                <a:ext cx="9000" cy="9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16DB451-66A5-4205-4B0D-9A3F03DDF853}"/>
              </a:ext>
            </a:extLst>
          </p:cNvPr>
          <p:cNvSpPr txBox="1"/>
          <p:nvPr/>
        </p:nvSpPr>
        <p:spPr>
          <a:xfrm>
            <a:off x="1015066" y="2589859"/>
            <a:ext cx="4652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/>
              <a:t>Nometnes dienas kārtība</a:t>
            </a:r>
          </a:p>
        </p:txBody>
      </p:sp>
    </p:spTree>
    <p:extLst>
      <p:ext uri="{BB962C8B-B14F-4D97-AF65-F5344CB8AC3E}">
        <p14:creationId xmlns:p14="http://schemas.microsoft.com/office/powerpoint/2010/main" val="91201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CAC88F1-F79F-B914-47C5-EF6BBFAE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</a:t>
            </a:r>
            <a:r>
              <a:rPr lang="lv-LV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NOMETNI</a:t>
            </a:r>
            <a:r>
              <a:rPr lang="lv-LV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līdzi ņemamās mantas: </a:t>
            </a:r>
            <a:br>
              <a:rPr lang="lv-LV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v-LV" dirty="0"/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0A36B88-C1C4-D2DF-FEB5-D37BD827E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08" y="1144688"/>
            <a:ext cx="10951724" cy="560630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maiņas apavi; 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sporta tērps( īsais, garais, sporta apavi, cepure); 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dvielis; 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češkas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(dejošanai ja ir, ja nav, tad sandalītes, bet ne čības, </a:t>
            </a:r>
            <a:r>
              <a:rPr lang="lv-LV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crokss</a:t>
            </a: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)apavos lūdzu ierakstīt vārdus.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ūdens pudele(sportam un ikdienai ar uzrakstītu bērna vārdu);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Lai varētu kvalitatīvi darboties mākslas nodarbībās: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Lūgums visu ielikt penālī ar uzrakstītu bērna vārdu.</a:t>
            </a:r>
            <a:br>
              <a:rPr lang="lv-LV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Parastais zīmulis, zīmuļu spicējamais, dzēšgumija, šķēres, līmes zīmulis, krāsainie zīmuļi un krītiņi.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nometni jābūt iesniegtai obligātajai dokumentācijai par dalībnieku: 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lv-LV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lv-LV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aptaujas lapa/pieteikuma anketa ( tos saņems, kad tiks slēgti līgumi): </a:t>
            </a:r>
            <a:endParaRPr lang="lv-LV" sz="24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līgums ar vecākiem.</a:t>
            </a:r>
            <a:endParaRPr lang="lv-LV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179139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tēls 1" descr="Attēls, kurā ir apģērbs, kleita, teksts, modelis (modes dizains)&#10;&#10;Apraksts ģenerēts automātiski">
            <a:extLst>
              <a:ext uri="{FF2B5EF4-FFF2-40B4-BE49-F238E27FC236}">
                <a16:creationId xmlns:a16="http://schemas.microsoft.com/office/drawing/2014/main" id="{68FD4CBD-EE17-19FE-4F40-31999C6DB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835" y="90488"/>
            <a:ext cx="4714875" cy="6677025"/>
          </a:xfrm>
          <a:prstGeom prst="rect">
            <a:avLst/>
          </a:prstGeom>
        </p:spPr>
      </p:pic>
      <p:pic>
        <p:nvPicPr>
          <p:cNvPr id="3" name="Attēls 2" descr="Attēls, kurā ir teksts, apģērbs, apavi, bikses&#10;&#10;Apraksts ģenerēts automātiski">
            <a:extLst>
              <a:ext uri="{FF2B5EF4-FFF2-40B4-BE49-F238E27FC236}">
                <a16:creationId xmlns:a16="http://schemas.microsoft.com/office/drawing/2014/main" id="{5D756A91-1588-5CAB-1D01-DDE91F84EB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093" y="15731"/>
            <a:ext cx="474345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0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6B33AAEDA3D4284AB869D23332739669" ma:contentTypeVersion="8" ma:contentTypeDescription="Izveidot jaunu dokumentu." ma:contentTypeScope="" ma:versionID="0fb706f909c4d4ccd924b5067a19a534">
  <xsd:schema xmlns:xsd="http://www.w3.org/2001/XMLSchema" xmlns:xs="http://www.w3.org/2001/XMLSchema" xmlns:p="http://schemas.microsoft.com/office/2006/metadata/properties" xmlns:ns2="0579ec38-f2e6-4f7c-ba44-f7f55f622a09" xmlns:ns3="8e930280-e205-4da2-b1ce-1c8523b56e22" targetNamespace="http://schemas.microsoft.com/office/2006/metadata/properties" ma:root="true" ma:fieldsID="db3eb222621e02fb9cb14c4d16f40b50" ns2:_="" ns3:_="">
    <xsd:import namespace="0579ec38-f2e6-4f7c-ba44-f7f55f622a09"/>
    <xsd:import namespace="8e930280-e205-4da2-b1ce-1c8523b56e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79ec38-f2e6-4f7c-ba44-f7f55f622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930280-e205-4da2-b1ce-1c8523b56e2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F1DE223-6349-4F34-A10E-7A246780E2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D27804-4913-4685-BD37-D49A94AA23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79ec38-f2e6-4f7c-ba44-f7f55f622a09"/>
    <ds:schemaRef ds:uri="8e930280-e205-4da2-b1ce-1c8523b56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76FD21D-4A84-4245-AE6C-98950E873743}">
  <ds:schemaRefs>
    <ds:schemaRef ds:uri="0579ec38-f2e6-4f7c-ba44-f7f55f622a09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8e930280-e205-4da2-b1ce-1c8523b56e22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369</Words>
  <Application>Microsoft Office PowerPoint</Application>
  <PresentationFormat>Widescreen</PresentationFormat>
  <Paragraphs>49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Verdana</vt:lpstr>
      <vt:lpstr>Office dizains</vt:lpstr>
      <vt:lpstr>PowerPoint Presentation</vt:lpstr>
      <vt:lpstr>Piedāvātā pamatizglītības programma</vt:lpstr>
      <vt:lpstr>PowerPoint Presentation</vt:lpstr>
      <vt:lpstr>PowerPoint Presentation</vt:lpstr>
      <vt:lpstr>Ārpus mācību slodzes piedāvājam:</vt:lpstr>
      <vt:lpstr>Informācija par iesniedzamajiem dokumentiem</vt:lpstr>
      <vt:lpstr>Par nometni «Taurenītis» 18.08.-22.08.</vt:lpstr>
      <vt:lpstr>Uz NOMETNI līdzi ņemamās mantas:  </vt:lpstr>
      <vt:lpstr>PowerPoint Presentation</vt:lpstr>
      <vt:lpstr>PowerPoint Presentation</vt:lpstr>
      <vt:lpstr>PowerPoint Presentation</vt:lpstr>
      <vt:lpstr>PowerPoint Presentation</vt:lpstr>
      <vt:lpstr>Iepazīstieties – 1.klašu skolotājas!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krastini</dc:creator>
  <cp:lastModifiedBy>LĪGA KĻAVIŅA</cp:lastModifiedBy>
  <cp:revision>65</cp:revision>
  <dcterms:created xsi:type="dcterms:W3CDTF">2020-05-19T08:21:59Z</dcterms:created>
  <dcterms:modified xsi:type="dcterms:W3CDTF">2025-06-03T14:07:31Z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0x0101006B33AAEDA3D4284AB869D23332739669</vt:lpwstr>
  </property>
</Properties>
</file>